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87" r:id="rId3"/>
    <p:sldId id="291" r:id="rId4"/>
    <p:sldId id="279" r:id="rId5"/>
    <p:sldId id="292" r:id="rId6"/>
    <p:sldId id="293" r:id="rId7"/>
    <p:sldId id="295" r:id="rId8"/>
    <p:sldId id="296" r:id="rId9"/>
    <p:sldId id="297" r:id="rId10"/>
    <p:sldId id="298" r:id="rId11"/>
    <p:sldId id="299" r:id="rId12"/>
    <p:sldId id="300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10" autoAdjust="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1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51054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22267" y="1371600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People In 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256" y="2971800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743" y="7749"/>
            <a:ext cx="4086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Incorrect Attitude…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3854" y="718810"/>
            <a:ext cx="5478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Jewish rulers - Jn.12:42-43</a:t>
            </a:r>
            <a:endParaRPr lang="en-US" sz="28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6073" y="3601186"/>
            <a:ext cx="40365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1Cor.4:1-5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1Cor.9:19-23;  Php.2:15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9165" y="4819597"/>
            <a:ext cx="2286203" cy="1754326"/>
          </a:xfrm>
          <a:prstGeom prst="rect">
            <a:avLst/>
          </a:prstGeom>
          <a:noFill/>
          <a:ln w="412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Acts 22:10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vs.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Acts 4:13-18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24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51054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22267" y="1371600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People In 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256" y="2971800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743" y="7749"/>
            <a:ext cx="4086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Incorrect Attitude…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7522" y="724698"/>
            <a:ext cx="4754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Rich ruler - Mt.19:16-26</a:t>
            </a:r>
            <a:endParaRPr lang="en-US" sz="28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0395" y="3671652"/>
            <a:ext cx="1946367" cy="588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2Tim.3:4-5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43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51054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22267" y="1371600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People In 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256" y="2971800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743" y="7749"/>
            <a:ext cx="452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Combination of both…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5248" y="546772"/>
            <a:ext cx="8315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Incorrect knowledge &amp; Incorrect attitude</a:t>
            </a:r>
            <a:endParaRPr lang="en-US" sz="28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8606" y="3671652"/>
            <a:ext cx="2149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Mt.13:10-17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Prov.2:1-10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7689" y="3671652"/>
            <a:ext cx="2661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vs.  </a:t>
            </a: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Acts 17:11</a:t>
            </a:r>
          </a:p>
        </p:txBody>
      </p:sp>
    </p:spTree>
    <p:extLst>
      <p:ext uri="{BB962C8B-B14F-4D97-AF65-F5344CB8AC3E}">
        <p14:creationId xmlns:p14="http://schemas.microsoft.com/office/powerpoint/2010/main" val="323276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415" y="609600"/>
            <a:ext cx="3787032" cy="112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71902" y="183788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People In 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9415" y="1407087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32958" y="1905000"/>
            <a:ext cx="32031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Incorrect Knowledge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Incorrect Attitude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Combination of both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131" y="1169926"/>
            <a:ext cx="4280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Don’t have to stay in a lost condition…</a:t>
            </a:r>
            <a:endParaRPr lang="en-US" sz="28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5680" y="2210724"/>
            <a:ext cx="2491387" cy="1142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Acts 10:34-35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1Tim.2:4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75" y="688272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Good news…</a:t>
            </a:r>
            <a:endParaRPr lang="en-US" sz="2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57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1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2"/>
            <a:ext cx="9144000" cy="6856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43552" y="0"/>
            <a:ext cx="7856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e In 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1913" y="4419600"/>
            <a:ext cx="5262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7982" y="5638799"/>
            <a:ext cx="34278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SIN …  Rom.6:23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	Rom.3:23</a:t>
            </a:r>
            <a:endParaRPr lang="en-US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1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277" y="662107"/>
            <a:ext cx="3787032" cy="112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33643" y="57832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e In A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2689" y="1600200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3716" y="2262029"/>
            <a:ext cx="4839723" cy="1964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Incorrect Knowledge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Incorrect Attitude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Combination of both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26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51054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22267" y="1371600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e In A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256" y="2971800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743" y="7749"/>
            <a:ext cx="468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Incorrect Knowledge…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9912" y="685800"/>
            <a:ext cx="6362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Paul - Acts 26:9  /  1Tim.1:12-16</a:t>
            </a:r>
            <a:endParaRPr lang="en-US" sz="28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2267" y="3671652"/>
            <a:ext cx="2082621" cy="1696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Acts 23:1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Gal.1:13-14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Rom.10:1-3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9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51054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22267" y="1371600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People In 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256" y="2971800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743" y="7749"/>
            <a:ext cx="468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Incorrect Knowledge…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9948" y="720671"/>
            <a:ext cx="4444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Eunuch - Acts 8:25-40</a:t>
            </a:r>
            <a:endParaRPr lang="en-US" sz="28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5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51054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22267" y="1371600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People In 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256" y="2971800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743" y="7749"/>
            <a:ext cx="468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Incorrect Knowledge…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9912" y="685800"/>
            <a:ext cx="654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Cornelius - Acts10:1-5, 22; 11:14</a:t>
            </a:r>
            <a:endParaRPr lang="en-US" sz="28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8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51054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22267" y="1371600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People In 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256" y="2971800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743" y="7749"/>
            <a:ext cx="468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Incorrect Knowledge…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8701" y="718810"/>
            <a:ext cx="3097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Us - Prov.14:12</a:t>
            </a:r>
            <a:endParaRPr lang="en-US" sz="28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2866" y="3594160"/>
            <a:ext cx="1636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Col.2:8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Mt.15:14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5105400"/>
            <a:ext cx="18598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Jer.10:23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Col.1:9-12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8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51054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22267" y="1371600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People In 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256" y="2971800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743" y="7749"/>
            <a:ext cx="4086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Incorrect Attitude…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5536" y="718810"/>
            <a:ext cx="7412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Jewish Council - Acts 6:7-12; 7:51-60</a:t>
            </a:r>
            <a:endParaRPr lang="en-US" sz="28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8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51054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22267" y="1371600"/>
            <a:ext cx="5299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Why Are People In 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256" y="2971800"/>
            <a:ext cx="3570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CONDITION ?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743" y="7749"/>
            <a:ext cx="4086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66"/>
                </a:solidFill>
                <a:latin typeface="Arial Black" pitchFamily="34" charset="0"/>
              </a:rPr>
              <a:t>Incorrect Attitude…</a:t>
            </a:r>
            <a:endParaRPr lang="en-US" sz="2800" dirty="0">
              <a:solidFill>
                <a:srgbClr val="FFFF66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7522" y="724698"/>
            <a:ext cx="5304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King </a:t>
            </a:r>
            <a:r>
              <a:rPr lang="en-US" sz="2800" b="1" dirty="0" err="1" smtClean="0">
                <a:solidFill>
                  <a:srgbClr val="00FFFF"/>
                </a:solidFill>
                <a:latin typeface="Arial Black" pitchFamily="34" charset="0"/>
              </a:rPr>
              <a:t>Uzziah</a:t>
            </a:r>
            <a:r>
              <a:rPr lang="en-US" sz="2800" b="1" dirty="0" smtClean="0">
                <a:solidFill>
                  <a:srgbClr val="00FFFF"/>
                </a:solidFill>
                <a:latin typeface="Arial Black" pitchFamily="34" charset="0"/>
              </a:rPr>
              <a:t> - 2Chr.26:1-21</a:t>
            </a:r>
            <a:endParaRPr lang="en-US" sz="2800" b="1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2595" y="3671652"/>
            <a:ext cx="1561966" cy="588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1Cor.8:1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0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214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136</cp:revision>
  <dcterms:created xsi:type="dcterms:W3CDTF">2011-06-10T02:44:41Z</dcterms:created>
  <dcterms:modified xsi:type="dcterms:W3CDTF">2013-05-12T18:45:17Z</dcterms:modified>
</cp:coreProperties>
</file>