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  <p:sldId id="275" r:id="rId5"/>
    <p:sldId id="276" r:id="rId6"/>
    <p:sldId id="277" r:id="rId7"/>
    <p:sldId id="278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99FF"/>
    <a:srgbClr val="CCECFF"/>
    <a:srgbClr val="000066"/>
    <a:srgbClr val="0000CC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4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518" y="845641"/>
            <a:ext cx="5638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2Tim.2:15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“Be diligent to present yourself approved to God, as a workman who does not need to be ashamed, accurately handling the Word of Truth”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9840" y="2123100"/>
            <a:ext cx="5383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Jn.4:24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“God is Spirit and those who worship Him must worship Him in spirit and in Truth”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23571">
            <a:off x="754469" y="2972246"/>
            <a:ext cx="163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Gives…</a:t>
            </a:r>
            <a:endParaRPr lang="en-US" sz="2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931" y="3323429"/>
            <a:ext cx="26308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Sacrificially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Cheerfully / willingly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 prospered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Liberally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Purposefully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Secretly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76504"/>
            <a:ext cx="1676400" cy="202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The God Approved Giver</a:t>
            </a:r>
            <a:endParaRPr lang="en-US" sz="4400" b="1" cap="none" spc="0" dirty="0">
              <a:ln w="25400" cmpd="sng">
                <a:solidFill>
                  <a:srgbClr val="6699FF"/>
                </a:solidFill>
                <a:prstDash val="solid"/>
              </a:ln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4" y="460920"/>
            <a:ext cx="3348108" cy="22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The God Approved Giver</a:t>
            </a:r>
            <a:endParaRPr lang="en-US" sz="4400" b="1" cap="none" spc="0" dirty="0">
              <a:ln w="25400" cmpd="sng">
                <a:solidFill>
                  <a:srgbClr val="6699FF"/>
                </a:solidFill>
                <a:prstDash val="solid"/>
              </a:ln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88" y="1061304"/>
            <a:ext cx="4786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We must not be too concerned with material things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94140" y="2590800"/>
            <a:ext cx="2149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Mt.19:16-26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Col.3:2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4" y="460920"/>
            <a:ext cx="3348108" cy="22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88" y="1061304"/>
            <a:ext cx="4786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We must be good stewards of our money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1939" y="2209800"/>
            <a:ext cx="2356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1Cor.4:1-2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Js.1:17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1Tim.6:17-18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04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4" y="460920"/>
            <a:ext cx="3348108" cy="22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88" y="1061304"/>
            <a:ext cx="4786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We must be convinced of the worth of the object of our giving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0712" y="2446298"/>
            <a:ext cx="4203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2Cor.8:4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Ex.35:4-9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, 20-29;  36:3-7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264" y="3635654"/>
            <a:ext cx="30828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Support of preachers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Benevolent aid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Bibles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Song books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Class material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Teaching literature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Tracts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Bulletins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5203" y="3676125"/>
            <a:ext cx="34115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Printing tools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Teaching tools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Meeting place &amp; upkeep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Supplies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etc.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4" y="460920"/>
            <a:ext cx="3348108" cy="22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88" y="1061304"/>
            <a:ext cx="4786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We must feel a personal responsibility to do our share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9177" y="2680861"/>
            <a:ext cx="20570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1Tim.3:15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Rom.12:4-5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Eph.4:16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6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4" y="460920"/>
            <a:ext cx="3348108" cy="22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1304"/>
            <a:ext cx="5069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We must truly appreciate our blessings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4178" y="2209800"/>
            <a:ext cx="17492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Jn.3:16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Rom.8:32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Mt.16:26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0600"/>
            <a:ext cx="1944763" cy="588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Mt.6:19-21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657" y="3945131"/>
            <a:ext cx="487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Brownlow…</a:t>
            </a: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What I saved I lost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What I spent I used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What I gave I have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9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83" y="1671685"/>
            <a:ext cx="16097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408" y="1922859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516" y="845641"/>
            <a:ext cx="6489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Bring in our hands what we find in our heart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758" y="380437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Mt.22:37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1683" y="4572000"/>
            <a:ext cx="3386294" cy="16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Love the Lord your God with all your heart, soul &amp; mind</a:t>
            </a:r>
          </a:p>
        </p:txBody>
      </p:sp>
    </p:spTree>
    <p:extLst>
      <p:ext uri="{BB962C8B-B14F-4D97-AF65-F5344CB8AC3E}">
        <p14:creationId xmlns:p14="http://schemas.microsoft.com/office/powerpoint/2010/main" val="132851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204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170</cp:revision>
  <dcterms:created xsi:type="dcterms:W3CDTF">2011-06-10T02:44:41Z</dcterms:created>
  <dcterms:modified xsi:type="dcterms:W3CDTF">2014-01-19T18:48:25Z</dcterms:modified>
</cp:coreProperties>
</file>