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66"/>
    <a:srgbClr val="0000CC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20F1-D91B-480B-B152-8DA4D9E09F4E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88C7-1DE2-4F7D-BAAB-CCB5EC8D5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695" y="-22124"/>
            <a:ext cx="9174168" cy="688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63882" y="844501"/>
            <a:ext cx="4719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Arial Black" panose="020B0A04020102020204" pitchFamily="34" charset="0"/>
              </a:rPr>
              <a:t>A new order of </a:t>
            </a:r>
            <a:r>
              <a:rPr lang="en-US" sz="2800" i="1" dirty="0" smtClean="0">
                <a:latin typeface="Arial Black" panose="020B0A04020102020204" pitchFamily="34" charset="0"/>
              </a:rPr>
              <a:t>things</a:t>
            </a:r>
          </a:p>
          <a:p>
            <a:pPr algn="ctr"/>
            <a:endParaRPr lang="en-US" sz="800" i="1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2400" i="1" dirty="0" smtClean="0">
                <a:latin typeface="Arial Black" panose="020B0A04020102020204" pitchFamily="34" charset="0"/>
              </a:rPr>
              <a:t>(Context - what does it have reference to?)</a:t>
            </a:r>
            <a:endParaRPr lang="en-US" sz="2400" i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2362200"/>
            <a:ext cx="28520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Isa.65:17; 66:22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Rev.21:1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latin typeface="Arial Black" panose="020B0A04020102020204" pitchFamily="34" charset="0"/>
              </a:rPr>
              <a:t>2Pet.3:13</a:t>
            </a:r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2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875754"/>
            <a:ext cx="487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John’s Vision:  Rev.21:1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(a new heaven &amp; earth)</a:t>
            </a:r>
            <a:endParaRPr lang="en-US" sz="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37847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Judgment &amp; destruction of evil men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(2Pet.3:7 - Rev.20:13)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Passing of present heavens &amp; earth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(2Pet.3:10 - Rev.20:11)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Blessing of new heavens &amp; earth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(2Pet.3:13 - Rev.21:1)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684" y="2571556"/>
            <a:ext cx="371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Parallels teaching of 2Pet.3</a:t>
            </a:r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…</a:t>
            </a:r>
            <a:endParaRPr lang="en-US" sz="2400" b="1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684" y="1856323"/>
            <a:ext cx="6089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View  - It refers to our glorious home in Heaven…</a:t>
            </a:r>
            <a:endParaRPr lang="en-US" sz="2400" b="1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11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875754"/>
            <a:ext cx="487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John’s Vision:  Rev.21:1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(a new heaven &amp; earth)</a:t>
            </a:r>
            <a:endParaRPr lang="en-US" sz="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753688"/>
            <a:ext cx="6858000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 new order of things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old conditions, enemies &amp; powers have passed away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a new way of life following period of persecution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church come forth as a bride for her husband ready to evangelize the world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3685" y="1856323"/>
            <a:ext cx="6100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View  - It refers to the state of God’s people after deliverance from their persecutors…</a:t>
            </a:r>
            <a:endParaRPr lang="en-US" sz="2400" b="1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1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3452" y="1066800"/>
            <a:ext cx="487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Applications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Isa.65   Isa.66   2Pet.3   Rev.21</a:t>
            </a:r>
            <a:endParaRPr lang="en-US" sz="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297" y="2317988"/>
            <a:ext cx="86521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God is always ready to respond when we sincerely call upon Him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(cf. Ps.15:1-2)  …  (Lk.15:11-32)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God stands ready to forgive but one day our time will run out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(2Pet.3:9;  Ps.90:12)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To not seek God is rebellion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(Acts 17:26-27;  Isa.59:1-2)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Can be faithful although surrounded by many who aren’t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(Phlm.4-7)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srgbClr val="FFFF66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Those who faithfully serve God will have a glorious future   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(Eph.1:3;  Jn.11:25-26)</a:t>
            </a:r>
          </a:p>
        </p:txBody>
      </p:sp>
    </p:spTree>
    <p:extLst>
      <p:ext uri="{BB962C8B-B14F-4D97-AF65-F5344CB8AC3E}">
        <p14:creationId xmlns:p14="http://schemas.microsoft.com/office/powerpoint/2010/main" val="218531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4023" y="926129"/>
            <a:ext cx="4608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 New Dwelling Place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750" y="1449349"/>
            <a:ext cx="61386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Php.3: 18-21 </a:t>
            </a:r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- eagerly wait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Heb.9:27-28  </a:t>
            </a:r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(cf. 2Tim.4:6-8)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2Cor.5:7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Ps.116:15  …  1Ths.4:13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Rev.22:17-21 </a:t>
            </a:r>
            <a:r>
              <a:rPr lang="en-US" sz="2400" dirty="0" smtClean="0">
                <a:solidFill>
                  <a:srgbClr val="FFFF66"/>
                </a:solidFill>
                <a:latin typeface="Arial Black" panose="020B0A04020102020204" pitchFamily="34" charset="0"/>
              </a:rPr>
              <a:t>- “Come Lord Jesus”!!!</a:t>
            </a:r>
            <a:endParaRPr lang="en-US" sz="2400" dirty="0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048709"/>
            <a:ext cx="4719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Isa.65:17;  66:22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78509" y="1676400"/>
            <a:ext cx="5672327" cy="2423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Isa.58 - hypocritical religion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Isa.59 - redeem from exile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Isa.60-62 - return of exiles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Isa.63-64 - plea for mercy, acknowledge sin &amp; dependence on God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865204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Isa.65:1-7…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1036" y="1600200"/>
            <a:ext cx="50627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Israel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didn’t seek Him, stubborn, rebellious, remnant would return</a:t>
            </a:r>
          </a:p>
          <a:p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Messianic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Jews reject Messiah, God would seek the Gentiles </a:t>
            </a:r>
          </a:p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(Rom.10:16-21; Isa.53:1; Acts 13:46)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342" y="883666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Isa.65:8-16…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873" y="1600200"/>
            <a:ext cx="5062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Israel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remnant return to land; prosperous once again</a:t>
            </a:r>
          </a:p>
          <a:p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Messianic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spiritual prosperity in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Christ</a:t>
            </a:r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9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864001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Isa.65:17-25…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50627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Israel 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- a new condition of life…  peace, joy, prosperity, harmonious relationship with God</a:t>
            </a:r>
          </a:p>
          <a:p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r>
              <a:rPr lang="en-US" sz="2400" b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Messianic</a:t>
            </a: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 - a new existence, a new age, a new order of things, a new relationship with God</a:t>
            </a:r>
            <a:endParaRPr lang="en-US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937" y="1091198"/>
            <a:ext cx="4719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Isa.65:17;  66:22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647" y="1828800"/>
            <a:ext cx="680795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a new dispensation; new order of things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Parallel then &amp; now - sin, repentance, restoration, new wonderful relationship with God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NOT a reference to a new physical heavens &amp; earth</a:t>
            </a:r>
          </a:p>
        </p:txBody>
      </p:sp>
    </p:spTree>
    <p:extLst>
      <p:ext uri="{BB962C8B-B14F-4D97-AF65-F5344CB8AC3E}">
        <p14:creationId xmlns:p14="http://schemas.microsoft.com/office/powerpoint/2010/main" val="208343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66800"/>
            <a:ext cx="487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John’s Vision:  Rev.21:1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(a new heaven &amp; earth)</a:t>
            </a:r>
            <a:endParaRPr lang="en-US" sz="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7429" y="2667000"/>
            <a:ext cx="59436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Final victory of church in Heaven </a:t>
            </a: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342900" indent="-342900">
              <a:buFontTx/>
              <a:buChar char="-"/>
            </a:pPr>
            <a:endParaRPr lang="en-US" sz="105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 marL="457200" indent="-457200">
              <a:buAutoNum type="arabicParenBoth" startAt="2"/>
            </a:pPr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Victorious state of church in First Century after the defeat of their persecutors</a:t>
            </a:r>
          </a:p>
          <a:p>
            <a:endParaRPr lang="en-US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2675" y="3287351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or…</a:t>
            </a:r>
            <a:endParaRPr lang="en-US" sz="2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152" y="2087155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Either…</a:t>
            </a:r>
            <a:endParaRPr lang="en-US" sz="2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88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868" y="822029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Rev.21:9-10</a:t>
            </a:r>
            <a:endParaRPr lang="en-US" sz="2800" i="1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197" y="1363513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“…come here, I will show you the bride, the wife of the lamb”  …  “And he carried me away in the Spirit to a great and high mountain, and showed me the holy city, Jerusalem, coming down out of Heaven from God”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65816" y="3581400"/>
            <a:ext cx="5158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white"/>
                </a:solidFill>
                <a:latin typeface="Arial Black" panose="020B0A04020102020204" pitchFamily="34" charset="0"/>
              </a:rPr>
              <a:t>a people (described as a city)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Rev.21:2;  Heb.12:22-24</a:t>
            </a:r>
            <a:endParaRPr lang="en-US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7629"/>
            <a:ext cx="2632308" cy="193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413" y="2909"/>
            <a:ext cx="91605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300" dirty="0" smtClean="0">
                <a:ln w="11430" cmpd="sng">
                  <a:solidFill>
                    <a:srgbClr val="4F81BD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4F81BD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4F81BD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4F81BD">
                      <a:satMod val="220000"/>
                      <a:alpha val="35000"/>
                    </a:srgbClr>
                  </a:glow>
                </a:effectLst>
                <a:latin typeface="Arial Black" panose="020B0A04020102020204" pitchFamily="34" charset="0"/>
              </a:rPr>
              <a:t>A New Heavens And Earth</a:t>
            </a:r>
            <a:endParaRPr lang="en-US" sz="4400" b="1" spc="300" dirty="0">
              <a:ln w="11430" cmpd="sng">
                <a:solidFill>
                  <a:srgbClr val="4F81BD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4F81BD">
                      <a:tint val="83000"/>
                      <a:shade val="100000"/>
                      <a:satMod val="200000"/>
                    </a:srgbClr>
                  </a:gs>
                  <a:gs pos="75000">
                    <a:srgbClr val="4F81BD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4F81BD">
                    <a:satMod val="220000"/>
                    <a:alpha val="35000"/>
                  </a:srgbClr>
                </a:glo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875754"/>
            <a:ext cx="48714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John’s Vision:  Rev.21:1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Arial Narrow" panose="020B0606020202030204" pitchFamily="34" charset="0"/>
              </a:rPr>
              <a:t>(a new heaven &amp; earth)</a:t>
            </a:r>
            <a:endParaRPr lang="en-US" sz="2800" b="1" i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6176" y="2993762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Child is born to woman (Christ)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Satan uses his agents to persecute church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God gives church victory over enemies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Final conflict when Satan is destroyed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Final judgment of mankind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FF66"/>
                </a:solidFill>
                <a:latin typeface="Arial Narrow" panose="020B0606020202030204" pitchFamily="34" charset="0"/>
              </a:rPr>
              <a:t>Punishment of wicked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Reward of righteous (Thus…  chap.21  “Heaven”)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733" y="2342859"/>
            <a:ext cx="224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Chapters 12-21</a:t>
            </a:r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…</a:t>
            </a:r>
            <a:endParaRPr lang="en-US" sz="2400" b="1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684" y="1856323"/>
            <a:ext cx="6089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View  - It refers to our glorious home in Heaven…</a:t>
            </a:r>
            <a:endParaRPr lang="en-US" sz="2400" b="1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3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644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</dc:creator>
  <cp:lastModifiedBy>Perry</cp:lastModifiedBy>
  <cp:revision>188</cp:revision>
  <dcterms:created xsi:type="dcterms:W3CDTF">2011-06-10T02:44:41Z</dcterms:created>
  <dcterms:modified xsi:type="dcterms:W3CDTF">2014-04-06T17:21:06Z</dcterms:modified>
</cp:coreProperties>
</file>