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00"/>
    <a:srgbClr val="0000CC"/>
    <a:srgbClr val="00FFFF"/>
    <a:srgbClr val="FFFF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1" d="100"/>
          <a:sy n="61" d="100"/>
        </p:scale>
        <p:origin x="-98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docProps/app.xml><?xml version="1.0" encoding="utf-8"?>
<Properties xmlns="http://schemas.openxmlformats.org/officeDocument/2006/extended-properties" xmlns:vt="http://schemas.openxmlformats.org/officeDocument/2006/docPropsVTypes">
  <TotalTime>2101</TotalTime>
  <Words>364</Words>
  <Application>Microsoft Office PowerPoint</Application>
  <PresentationFormat>On-screen Show (4:3)</PresentationFormat>
  <Paragraphs>65</Paragraphs>
  <Slides>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7</vt:i4>
      </vt:variant>
    </vt:vector>
  </HeadingPairs>
  <TitlesOfParts>
    <vt:vector size="9" baseType="lpstr">
      <vt:lpstr>Office Theme</vt:lpstr>
      <vt:lpstr>2_Default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Perry</dc:creator>
  <cp:lastModifiedBy>Perry</cp:lastModifiedBy>
  <cp:revision>139</cp:revision>
  <dcterms:created xsi:type="dcterms:W3CDTF">2011-06-10T02:44:41Z</dcterms:created>
  <dcterms:modified xsi:type="dcterms:W3CDTF">2013-07-21T19:58:53Z</dcterms:modified>
</cp:coreProperties>
</file>