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9" r:id="rId3"/>
    <p:sldId id="300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458558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Evangelist 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euangelistes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 messenger of good news, to announce good news</a:t>
            </a:r>
          </a:p>
          <a:p>
            <a:pPr marL="457200" indent="-457200">
              <a:buAutoNum type="arabicPeriod" startAt="2"/>
            </a:pPr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172" y="3028218"/>
            <a:ext cx="5834611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General sense 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- 1Ths.3:6</a:t>
            </a:r>
          </a:p>
          <a:p>
            <a:endParaRPr lang="en-US" sz="105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Preachers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Eph.4:11-12;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2Tim.4:5</a:t>
            </a:r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80" y="830997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199" y="1458558"/>
            <a:ext cx="6077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Preach / proclaim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kataggello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to announce, to make known, to proclaim, to proclaim publicly</a:t>
            </a:r>
          </a:p>
          <a:p>
            <a:pPr marL="457200" indent="-457200">
              <a:buAutoNum type="arabicPeriod" startAt="3"/>
            </a:pPr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457200" indent="-457200">
              <a:buFontTx/>
              <a:buAutoNum type="arabicPeriod" startAt="2"/>
            </a:pPr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881" y="2895600"/>
            <a:ext cx="6767427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Declare God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Acts 17:23</a:t>
            </a:r>
          </a:p>
          <a:p>
            <a:endParaRPr lang="en-US" sz="105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Proclaim Lord’s death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- 1Cor.11:26</a:t>
            </a:r>
          </a:p>
          <a:p>
            <a:endParaRPr lang="en-US" sz="1050" dirty="0" smtClean="0">
              <a:solidFill>
                <a:prstClr val="white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Teach Customs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Acts 16:21</a:t>
            </a:r>
          </a:p>
          <a:p>
            <a:endParaRPr lang="en-US" sz="1050" dirty="0" smtClean="0">
              <a:solidFill>
                <a:prstClr val="white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Preach the Word / Gospel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Acts 13:5; Acts 17:13; 1Cor.9:14</a:t>
            </a:r>
          </a:p>
          <a:p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80" y="830997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199" y="1458558"/>
            <a:ext cx="5791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Preach 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kerusso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to herald, especially to proclaim openly or publicly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881" y="2895600"/>
            <a:ext cx="6767427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Healing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Mk.7:36; Lk.8:39</a:t>
            </a:r>
          </a:p>
          <a:p>
            <a:endParaRPr lang="en-US" sz="105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Proclaim Lord’s death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- 1Cor.11:26</a:t>
            </a:r>
          </a:p>
          <a:p>
            <a:endParaRPr lang="en-US" sz="1050" dirty="0" smtClean="0">
              <a:solidFill>
                <a:prstClr val="white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Teach Customs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Acts 16:21</a:t>
            </a:r>
          </a:p>
          <a:p>
            <a:endParaRPr lang="en-US" sz="1050" dirty="0" smtClean="0">
              <a:solidFill>
                <a:prstClr val="white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Preach the Gospel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Mk.16:15, 20; 1Ths.2:9; 2Tim.4:2;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Rom.10:14</a:t>
            </a:r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  <a:p>
            <a:endParaRPr lang="en-US" sz="2400" dirty="0" smtClean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80" y="830997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0024" y="1417525"/>
            <a:ext cx="42418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Minister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diakonos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Evangelist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euangelistes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Preach / proclaim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kataggello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Preach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kerusso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2269" y="885264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262" y="2756352"/>
            <a:ext cx="1732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SUMMARY…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099" y="3183973"/>
            <a:ext cx="87062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Preacher - gives a proclamation especially openly or publicly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Evangelist - proclamation is a message of good news about Christ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Minister - in so doing, he serves the Lord (2Tim.2:3-4)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4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0683" y="1139125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5348" y="2819400"/>
            <a:ext cx="4517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Relationship With The Local Church?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020850"/>
            <a:ext cx="4660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Equip saints (Eph.4:11-16)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Fellow-laborer (1Ths.3:2)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Fellowship in Gospel (1Cor.9:7-14)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561368"/>
            <a:ext cx="19723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2Tim.4:5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1Cor.16:10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1Cor.4:1-2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Rom.15:27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358" y="5410199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Priests…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12" y="5871864"/>
            <a:ext cx="3204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1Cor.9:13-14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Num.18:1-32; Deut.18:1-8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1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0683" y="1192359"/>
            <a:ext cx="53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1Cor.6:19-20 - Glorify God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6817" y="2897832"/>
            <a:ext cx="4634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is one way we can do that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7892" y="3078201"/>
            <a:ext cx="2361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to the lost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to the saved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199" y="1082999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Acts 11:26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9368" y="1544664"/>
            <a:ext cx="3196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Imitating Jesus….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399" y="2064355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Lk.19:10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399" y="2706630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Mt.9:37-38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7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422" y="4068471"/>
            <a:ext cx="57087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Mt.13:3-9, 18-23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sower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Mt.13:24-30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tares among wheat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Mt.13:31-32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mustard seed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378" y="6022032"/>
            <a:ext cx="1869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1Cor.3:4-9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51951" y="1143000"/>
            <a:ext cx="4098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Apostles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952" y="2758698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Lost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 - Acts 14:1-7, 19-23</a:t>
            </a:r>
          </a:p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Saved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 - Acts 14:20-23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3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50258" y="1143000"/>
            <a:ext cx="4968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Local Church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952" y="2758698"/>
            <a:ext cx="3908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Lost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 - 1Cor.14:22-26</a:t>
            </a:r>
          </a:p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Saved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 - 1Cor.14:22, 26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7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892" y="1453969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263" y="1404610"/>
            <a:ext cx="59852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Support of preachers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Preaching services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Classes for all ages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Special classes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Gospel Meetings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Guest Speaker on evangelism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Correspondence courses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Written material, CDs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Mass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mailouts</a:t>
            </a:r>
            <a:endParaRPr lang="en-US" sz="24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Cards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Computer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technology (Webpage, internet)</a:t>
            </a:r>
            <a:endParaRPr lang="en-US" sz="24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Special events (Rave)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Booth / Table (Ooltewah)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Personal contacts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28984"/>
            <a:ext cx="4968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Local Church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6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7216" y="4019558"/>
            <a:ext cx="32429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Home contacts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Personal contacts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Church contacts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Brethren contacts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9271" y="4200587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2Tim.2:2</a:t>
            </a:r>
            <a:endParaRPr lang="en-US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0683" y="1139125"/>
            <a:ext cx="569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N.T. Christians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952" y="2758698"/>
            <a:ext cx="5036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Lost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- Acts 11:19-26</a:t>
            </a:r>
          </a:p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Saved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 -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Phlm.4-7; 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Rom.16:3-5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110" y="6354094"/>
            <a:ext cx="372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Col.4:5; 2Tim.2:24-26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209553">
            <a:off x="4014349" y="4937721"/>
            <a:ext cx="3074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“after the fact contact”?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0838" y="3909894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“Pass it on”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83" y="859145"/>
            <a:ext cx="5367178" cy="3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0683" y="1139125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952" y="2667000"/>
            <a:ext cx="6727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Lost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 - Acts 21:8; 8:4-13</a:t>
            </a:r>
          </a:p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Saved</a:t>
            </a: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 - 1Tim.1:3; 3:15 …                   Acts 20:1; 1Tim.4:6, 11; 2Tim.2:14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2328022"/>
            <a:ext cx="57063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Minister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diakonos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Evangelist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euangelistes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Preach / proclaim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kataggello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Preach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kerusso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2269" y="885264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009" y="1676400"/>
            <a:ext cx="3219151" cy="46166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 role of an evangelist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306" y="381918"/>
            <a:ext cx="2676669" cy="214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458558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Minister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  <a:latin typeface="Arial Black" pitchFamily="34" charset="0"/>
              </a:rPr>
              <a:t>diakonos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one who serves, a servant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0683" y="0"/>
            <a:ext cx="6842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Seeking And Saving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1384" y="2556813"/>
            <a:ext cx="5424242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Deacon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- 1Tim.3:8ff; Php.1:1</a:t>
            </a:r>
          </a:p>
          <a:p>
            <a:endParaRPr lang="en-US" sz="105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Preachers 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- 1Tim.4:6; 2Tim.4:5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		(Paul - Col.1:23, 25)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80" y="830997"/>
            <a:ext cx="51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Actions Of Evangelists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2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479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149</cp:revision>
  <dcterms:created xsi:type="dcterms:W3CDTF">2011-06-10T02:44:41Z</dcterms:created>
  <dcterms:modified xsi:type="dcterms:W3CDTF">2013-07-28T12:53:00Z</dcterms:modified>
</cp:coreProperties>
</file>