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702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FFFFFF"/>
        </a:solidFill>
        <a:effectLst/>
        <a:uFillTx/>
        <a:latin typeface="+mn-lt"/>
        <a:ea typeface="+mn-ea"/>
        <a:cs typeface="+mn-cs"/>
        <a:sym typeface="Helvetica Light"/>
      </a:defRPr>
    </a:lvl1pPr>
    <a:lvl2pPr marL="0" marR="0" indent="228600" algn="ctr" defTabSz="58702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FFFFFF"/>
        </a:solidFill>
        <a:effectLst/>
        <a:uFillTx/>
        <a:latin typeface="+mn-lt"/>
        <a:ea typeface="+mn-ea"/>
        <a:cs typeface="+mn-cs"/>
        <a:sym typeface="Helvetica Light"/>
      </a:defRPr>
    </a:lvl2pPr>
    <a:lvl3pPr marL="0" marR="0" indent="457200" algn="ctr" defTabSz="58702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FFFFFF"/>
        </a:solidFill>
        <a:effectLst/>
        <a:uFillTx/>
        <a:latin typeface="+mn-lt"/>
        <a:ea typeface="+mn-ea"/>
        <a:cs typeface="+mn-cs"/>
        <a:sym typeface="Helvetica Light"/>
      </a:defRPr>
    </a:lvl3pPr>
    <a:lvl4pPr marL="0" marR="0" indent="685800" algn="ctr" defTabSz="58702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FFFFFF"/>
        </a:solidFill>
        <a:effectLst/>
        <a:uFillTx/>
        <a:latin typeface="+mn-lt"/>
        <a:ea typeface="+mn-ea"/>
        <a:cs typeface="+mn-cs"/>
        <a:sym typeface="Helvetica Light"/>
      </a:defRPr>
    </a:lvl4pPr>
    <a:lvl5pPr marL="0" marR="0" indent="914400" algn="ctr" defTabSz="58702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FFFFFF"/>
        </a:solidFill>
        <a:effectLst/>
        <a:uFillTx/>
        <a:latin typeface="+mn-lt"/>
        <a:ea typeface="+mn-ea"/>
        <a:cs typeface="+mn-cs"/>
        <a:sym typeface="Helvetica Light"/>
      </a:defRPr>
    </a:lvl5pPr>
    <a:lvl6pPr marL="0" marR="0" indent="1143000" algn="ctr" defTabSz="58702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FFFFFF"/>
        </a:solidFill>
        <a:effectLst/>
        <a:uFillTx/>
        <a:latin typeface="+mn-lt"/>
        <a:ea typeface="+mn-ea"/>
        <a:cs typeface="+mn-cs"/>
        <a:sym typeface="Helvetica Light"/>
      </a:defRPr>
    </a:lvl6pPr>
    <a:lvl7pPr marL="0" marR="0" indent="1371600" algn="ctr" defTabSz="58702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FFFFFF"/>
        </a:solidFill>
        <a:effectLst/>
        <a:uFillTx/>
        <a:latin typeface="+mn-lt"/>
        <a:ea typeface="+mn-ea"/>
        <a:cs typeface="+mn-cs"/>
        <a:sym typeface="Helvetica Light"/>
      </a:defRPr>
    </a:lvl7pPr>
    <a:lvl8pPr marL="0" marR="0" indent="1600200" algn="ctr" defTabSz="58702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FFFFFF"/>
        </a:solidFill>
        <a:effectLst/>
        <a:uFillTx/>
        <a:latin typeface="+mn-lt"/>
        <a:ea typeface="+mn-ea"/>
        <a:cs typeface="+mn-cs"/>
        <a:sym typeface="Helvetica Light"/>
      </a:defRPr>
    </a:lvl8pPr>
    <a:lvl9pPr marL="0" marR="0" indent="1828800" algn="ctr" defTabSz="58702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FFFFFF"/>
        </a:solidFill>
        <a:effectLst/>
        <a:uFillTx/>
        <a:latin typeface="+mn-lt"/>
        <a:ea typeface="+mn-ea"/>
        <a:cs typeface="+mn-cs"/>
        <a:sym typeface="Helvetica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FFFFFF"/>
        </a:fontRef>
        <a:srgbClr val="FFFFFF"/>
      </a:tcTxStyle>
      <a:tcStyle>
        <a:tcBdr>
          <a:left>
            <a:ln w="3175" cap="flat">
              <a:solidFill>
                <a:srgbClr val="D6D7D6"/>
              </a:solidFill>
              <a:prstDash val="solid"/>
              <a:miter lim="400000"/>
            </a:ln>
          </a:left>
          <a:right>
            <a:ln w="3175" cap="flat">
              <a:solidFill>
                <a:srgbClr val="D6D7D6"/>
              </a:solidFill>
              <a:prstDash val="solid"/>
              <a:miter lim="400000"/>
            </a:ln>
          </a:right>
          <a:top>
            <a:ln w="3175" cap="flat">
              <a:solidFill>
                <a:srgbClr val="D6D7D6"/>
              </a:solidFill>
              <a:prstDash val="solid"/>
              <a:miter lim="400000"/>
            </a:ln>
          </a:top>
          <a:bottom>
            <a:ln w="3175" cap="flat">
              <a:solidFill>
                <a:srgbClr val="D6D7D6"/>
              </a:solidFill>
              <a:prstDash val="solid"/>
              <a:miter lim="400000"/>
            </a:ln>
          </a:bottom>
          <a:insideH>
            <a:ln w="3175" cap="flat">
              <a:solidFill>
                <a:srgbClr val="D6D7D6"/>
              </a:solidFill>
              <a:prstDash val="solid"/>
              <a:miter lim="400000"/>
            </a:ln>
          </a:insideH>
          <a:insideV>
            <a:ln w="3175" cap="flat">
              <a:solidFill>
                <a:srgbClr val="D6D7D6"/>
              </a:solidFill>
              <a:prstDash val="solid"/>
              <a:miter lim="400000"/>
            </a:ln>
          </a:insideV>
        </a:tcBdr>
        <a:fill>
          <a:noFill/>
        </a:fill>
      </a:tcStyle>
    </a:wholeTbl>
    <a:band2H>
      <a:tcTxStyle/>
      <a:tcStyle>
        <a:tcBdr/>
        <a:fill>
          <a:solidFill>
            <a:srgbClr val="73C0FC">
              <a:alpha val="26000"/>
            </a:srgbClr>
          </a:solidFill>
        </a:fill>
      </a:tcStyle>
    </a:band2H>
    <a:firstCol>
      <a:tcTxStyle b="off" i="off">
        <a:fontRef idx="minor">
          <a:srgbClr val="FFFFFF"/>
        </a:fontRef>
        <a:srgbClr val="FFFFFF"/>
      </a:tcTxStyle>
      <a:tcStyle>
        <a:tcBdr>
          <a:left>
            <a:ln w="3175" cap="flat">
              <a:solidFill>
                <a:srgbClr val="D6D6D6"/>
              </a:solidFill>
              <a:prstDash val="solid"/>
              <a:miter lim="400000"/>
            </a:ln>
          </a:left>
          <a:right>
            <a:ln w="12700" cap="flat">
              <a:solidFill>
                <a:srgbClr val="D6D7D6"/>
              </a:solidFill>
              <a:prstDash val="solid"/>
              <a:miter lim="400000"/>
            </a:ln>
          </a:right>
          <a:top>
            <a:ln w="3175" cap="flat">
              <a:solidFill>
                <a:srgbClr val="D6D7D6"/>
              </a:solidFill>
              <a:prstDash val="solid"/>
              <a:miter lim="400000"/>
            </a:ln>
          </a:top>
          <a:bottom>
            <a:ln w="3175" cap="flat">
              <a:solidFill>
                <a:srgbClr val="D6D7D6"/>
              </a:solidFill>
              <a:prstDash val="solid"/>
              <a:miter lim="400000"/>
            </a:ln>
          </a:bottom>
          <a:insideH>
            <a:ln w="3175" cap="flat">
              <a:solidFill>
                <a:srgbClr val="D6D7D6"/>
              </a:solidFill>
              <a:prstDash val="solid"/>
              <a:miter lim="400000"/>
            </a:ln>
          </a:insideH>
          <a:insideV>
            <a:ln w="3175" cap="flat">
              <a:solidFill>
                <a:srgbClr val="D6D7D6"/>
              </a:solidFill>
              <a:prstDash val="solid"/>
              <a:miter lim="400000"/>
            </a:ln>
          </a:insideV>
        </a:tcBdr>
        <a:fill>
          <a:solidFill>
            <a:schemeClr val="accent1">
              <a:hueOff val="-136794"/>
              <a:satOff val="-2150"/>
              <a:lumOff val="15693"/>
            </a:schemeClr>
          </a:solidFill>
        </a:fill>
      </a:tcStyle>
    </a:firstCol>
    <a:lastRow>
      <a:tcTxStyle b="off" i="off">
        <a:fontRef idx="minor">
          <a:srgbClr val="FFFFFF"/>
        </a:fontRef>
        <a:srgbClr val="FFFFFF"/>
      </a:tcTxStyle>
      <a:tcStyle>
        <a:tcBdr>
          <a:left>
            <a:ln w="3175" cap="flat">
              <a:solidFill>
                <a:srgbClr val="D6D7D6"/>
              </a:solidFill>
              <a:prstDash val="solid"/>
              <a:miter lim="400000"/>
            </a:ln>
          </a:left>
          <a:right>
            <a:ln w="3175" cap="flat">
              <a:solidFill>
                <a:srgbClr val="D6D7D6"/>
              </a:solidFill>
              <a:prstDash val="solid"/>
              <a:miter lim="400000"/>
            </a:ln>
          </a:right>
          <a:top>
            <a:ln w="12700" cap="flat">
              <a:solidFill>
                <a:srgbClr val="D6D7D6"/>
              </a:solidFill>
              <a:prstDash val="solid"/>
              <a:miter lim="400000"/>
            </a:ln>
          </a:top>
          <a:bottom>
            <a:ln w="3175" cap="flat">
              <a:solidFill>
                <a:srgbClr val="D6D6D6"/>
              </a:solidFill>
              <a:prstDash val="solid"/>
              <a:miter lim="400000"/>
            </a:ln>
          </a:bottom>
          <a:insideH>
            <a:ln w="3175" cap="flat">
              <a:solidFill>
                <a:srgbClr val="D6D7D6"/>
              </a:solidFill>
              <a:prstDash val="solid"/>
              <a:miter lim="400000"/>
            </a:ln>
          </a:insideH>
          <a:insideV>
            <a:ln w="3175" cap="flat">
              <a:solidFill>
                <a:srgbClr val="D6D7D6"/>
              </a:solidFill>
              <a:prstDash val="solid"/>
              <a:miter lim="400000"/>
            </a:ln>
          </a:insideV>
        </a:tcBdr>
        <a:fill>
          <a:solidFill>
            <a:schemeClr val="accent1"/>
          </a:solidFill>
        </a:fill>
      </a:tcStyle>
    </a:lastRow>
    <a:firstRow>
      <a:tcTxStyle b="off" i="off">
        <a:fontRef idx="minor">
          <a:srgbClr val="FFFFFF"/>
        </a:fontRef>
        <a:srgbClr val="FFFFFF"/>
      </a:tcTxStyle>
      <a:tcStyle>
        <a:tcBdr>
          <a:left>
            <a:ln w="3175" cap="flat">
              <a:solidFill>
                <a:srgbClr val="D6D7D6"/>
              </a:solidFill>
              <a:prstDash val="solid"/>
              <a:miter lim="400000"/>
            </a:ln>
          </a:left>
          <a:right>
            <a:ln w="3175" cap="flat">
              <a:solidFill>
                <a:srgbClr val="D6D7D6"/>
              </a:solidFill>
              <a:prstDash val="solid"/>
              <a:miter lim="400000"/>
            </a:ln>
          </a:right>
          <a:top>
            <a:ln w="3175" cap="flat">
              <a:solidFill>
                <a:srgbClr val="D6D6D6"/>
              </a:solidFill>
              <a:prstDash val="solid"/>
              <a:miter lim="400000"/>
            </a:ln>
          </a:top>
          <a:bottom>
            <a:ln w="12700" cap="flat">
              <a:solidFill>
                <a:srgbClr val="D6D7D6"/>
              </a:solidFill>
              <a:prstDash val="solid"/>
              <a:miter lim="400000"/>
            </a:ln>
          </a:bottom>
          <a:insideH>
            <a:ln w="3175" cap="flat">
              <a:solidFill>
                <a:srgbClr val="D6D7D6"/>
              </a:solidFill>
              <a:prstDash val="solid"/>
              <a:miter lim="400000"/>
            </a:ln>
          </a:insideH>
          <a:insideV>
            <a:ln w="3175" cap="flat">
              <a:solidFill>
                <a:srgbClr val="D6D7D6"/>
              </a:solidFill>
              <a:prstDash val="solid"/>
              <a:miter lim="400000"/>
            </a:ln>
          </a:insideV>
        </a:tcBdr>
        <a:fill>
          <a:solidFill>
            <a:schemeClr val="accent1"/>
          </a:solidFill>
        </a:fill>
      </a:tcStyle>
    </a:firstRow>
  </a:tblStyle>
  <a:tblStyle styleId="{C7B018BB-80A7-4F77-B60F-C8B233D01FF8}" styleName="">
    <a:tblBg/>
    <a:wholeTbl>
      <a:tcTxStyle b="off" i="off">
        <a:fontRef idx="minor">
          <a:srgbClr val="FFFFFF"/>
        </a:fontRef>
        <a:srgbClr val="FFFFFF"/>
      </a:tcTxStyle>
      <a:tcStyle>
        <a:tcBdr>
          <a:left>
            <a:ln w="3175" cap="flat">
              <a:solidFill>
                <a:srgbClr val="929292"/>
              </a:solidFill>
              <a:prstDash val="solid"/>
              <a:miter lim="400000"/>
            </a:ln>
          </a:left>
          <a:right>
            <a:ln w="3175" cap="flat">
              <a:solidFill>
                <a:srgbClr val="929292"/>
              </a:solidFill>
              <a:prstDash val="solid"/>
              <a:miter lim="400000"/>
            </a:ln>
          </a:right>
          <a:top>
            <a:ln w="3175" cap="flat">
              <a:solidFill>
                <a:srgbClr val="929292"/>
              </a:solidFill>
              <a:prstDash val="solid"/>
              <a:miter lim="400000"/>
            </a:ln>
          </a:top>
          <a:bottom>
            <a:ln w="3175" cap="flat">
              <a:solidFill>
                <a:srgbClr val="929292"/>
              </a:solidFill>
              <a:prstDash val="solid"/>
              <a:miter lim="400000"/>
            </a:ln>
          </a:bottom>
          <a:insideH>
            <a:ln w="3175" cap="flat">
              <a:solidFill>
                <a:srgbClr val="929292"/>
              </a:solidFill>
              <a:prstDash val="solid"/>
              <a:miter lim="400000"/>
            </a:ln>
          </a:insideH>
          <a:insideV>
            <a:ln w="3175" cap="flat">
              <a:solidFill>
                <a:srgbClr val="929292"/>
              </a:solidFill>
              <a:prstDash val="solid"/>
              <a:miter lim="400000"/>
            </a:ln>
          </a:insideV>
        </a:tcBdr>
        <a:fill>
          <a:noFill/>
        </a:fill>
      </a:tcStyle>
    </a:wholeTbl>
    <a:band2H>
      <a:tcTxStyle/>
      <a:tcStyle>
        <a:tcBdr/>
        <a:fill>
          <a:solidFill>
            <a:srgbClr val="8EA5CB">
              <a:alpha val="25000"/>
            </a:srgbClr>
          </a:solidFill>
        </a:fill>
      </a:tcStyle>
    </a:band2H>
    <a:firstCol>
      <a:tcTxStyle b="off" i="off">
        <a:fontRef idx="minor">
          <a:srgbClr val="FFFFFF"/>
        </a:fontRef>
        <a:srgbClr val="FFFFFF"/>
      </a:tcTxStyle>
      <a:tcStyle>
        <a:tcBdr>
          <a:left>
            <a:ln w="12700" cap="flat">
              <a:noFill/>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53585F"/>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3175" cap="flat">
              <a:noFill/>
              <a:miter lim="400000"/>
            </a:ln>
          </a:top>
          <a:bottom>
            <a:ln w="12700" cap="flat">
              <a:noFill/>
              <a:miter lim="400000"/>
            </a:ln>
          </a:bottom>
          <a:insideH>
            <a:ln w="12700" cap="flat">
              <a:solidFill>
                <a:srgbClr val="929292"/>
              </a:solidFill>
              <a:prstDash val="solid"/>
              <a:miter lim="400000"/>
            </a:ln>
          </a:insideH>
          <a:insideV>
            <a:ln w="12700" cap="flat">
              <a:noFill/>
              <a:miter lim="400000"/>
            </a:ln>
          </a:insideV>
        </a:tcBdr>
        <a:fill>
          <a:solidFill>
            <a:srgbClr val="004CB9"/>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3175" cap="flat">
              <a:noFill/>
              <a:miter lim="400000"/>
            </a:ln>
          </a:bottom>
          <a:insideH>
            <a:ln w="12700" cap="flat">
              <a:solidFill>
                <a:srgbClr val="929292"/>
              </a:solidFill>
              <a:prstDash val="solid"/>
              <a:miter lim="400000"/>
            </a:ln>
          </a:insideH>
          <a:insideV>
            <a:ln w="12700" cap="flat">
              <a:noFill/>
              <a:miter lim="400000"/>
            </a:ln>
          </a:insideV>
        </a:tcBdr>
        <a:fill>
          <a:solidFill>
            <a:srgbClr val="004CB9"/>
          </a:solidFill>
        </a:fill>
      </a:tcStyle>
    </a:firstRow>
  </a:tblStyle>
  <a:tblStyle styleId="{EEE7283C-3CF3-47DC-8721-378D4A62B228}" styleName="">
    <a:tblBg/>
    <a:wholeTbl>
      <a:tcTxStyle b="off" i="off">
        <a:fontRef idx="minor">
          <a:srgbClr val="FFFFFF"/>
        </a:fontRef>
        <a:srgbClr val="FFFFFF"/>
      </a:tcTxStyle>
      <a:tcStyle>
        <a:tcBdr>
          <a:left>
            <a:ln w="3175" cap="flat">
              <a:solidFill>
                <a:srgbClr val="AAAAAA"/>
              </a:solidFill>
              <a:prstDash val="solid"/>
              <a:miter lim="400000"/>
            </a:ln>
          </a:left>
          <a:right>
            <a:ln w="3175" cap="flat">
              <a:solidFill>
                <a:srgbClr val="AAAAAA"/>
              </a:solidFill>
              <a:prstDash val="solid"/>
              <a:miter lim="400000"/>
            </a:ln>
          </a:right>
          <a:top>
            <a:ln w="3175" cap="flat">
              <a:solidFill>
                <a:srgbClr val="AAAAAA"/>
              </a:solidFill>
              <a:prstDash val="solid"/>
              <a:miter lim="400000"/>
            </a:ln>
          </a:top>
          <a:bottom>
            <a:ln w="3175" cap="flat">
              <a:solidFill>
                <a:srgbClr val="AAAAAA"/>
              </a:solidFill>
              <a:prstDash val="solid"/>
              <a:miter lim="400000"/>
            </a:ln>
          </a:bottom>
          <a:insideH>
            <a:ln w="3175" cap="flat">
              <a:solidFill>
                <a:srgbClr val="AAAAAA"/>
              </a:solidFill>
              <a:prstDash val="solid"/>
              <a:miter lim="400000"/>
            </a:ln>
          </a:insideH>
          <a:insideV>
            <a:ln w="3175" cap="flat">
              <a:solidFill>
                <a:srgbClr val="AAAAAA"/>
              </a:solidFill>
              <a:prstDash val="solid"/>
              <a:miter lim="400000"/>
            </a:ln>
          </a:insideV>
        </a:tcBdr>
        <a:fill>
          <a:noFill/>
        </a:fill>
      </a:tcStyle>
    </a:wholeTbl>
    <a:band2H>
      <a:tcTxStyle/>
      <a:tcStyle>
        <a:tcBdr/>
        <a:fill>
          <a:solidFill>
            <a:schemeClr val="accent3">
              <a:alpha val="35000"/>
            </a:schemeClr>
          </a:solidFill>
        </a:fill>
      </a:tcStyle>
    </a:band2H>
    <a:firstCol>
      <a:tcTxStyle b="off" i="off">
        <a:fontRef idx="minor">
          <a:srgbClr val="FFFFFF"/>
        </a:fontRef>
        <a:srgbClr val="FFFFFF"/>
      </a:tcTxStyle>
      <a:tcStyle>
        <a:tcBdr>
          <a:left>
            <a:ln w="12700" cap="flat">
              <a:noFill/>
              <a:miter lim="400000"/>
            </a:ln>
          </a:left>
          <a:right>
            <a:ln w="3175"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CBCBCB"/>
              </a:solidFill>
              <a:prstDash val="solid"/>
              <a:miter lim="400000"/>
            </a:ln>
          </a:insideV>
        </a:tcBdr>
        <a:fill>
          <a:solidFill>
            <a:srgbClr val="2D7132"/>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3175" cap="flat">
              <a:noFill/>
              <a:miter lim="400000"/>
            </a:ln>
          </a:top>
          <a:bottom>
            <a:ln w="12700" cap="flat">
              <a:noFill/>
              <a:miter lim="400000"/>
            </a:ln>
          </a:bottom>
          <a:insideH>
            <a:ln w="12700" cap="flat">
              <a:solidFill>
                <a:srgbClr val="CBCBCB"/>
              </a:solidFill>
              <a:prstDash val="solid"/>
              <a:miter lim="400000"/>
            </a:ln>
          </a:insideH>
          <a:insideV>
            <a:ln w="12700" cap="flat">
              <a:noFill/>
              <a:miter lim="400000"/>
            </a:ln>
          </a:insideV>
        </a:tcBdr>
        <a:fill>
          <a:solidFill>
            <a:schemeClr val="accent3"/>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3175" cap="flat">
              <a:noFill/>
              <a:miter lim="400000"/>
            </a:ln>
          </a:bottom>
          <a:insideH>
            <a:ln w="12700" cap="flat">
              <a:solidFill>
                <a:srgbClr val="CBCBCB"/>
              </a:solidFill>
              <a:prstDash val="solid"/>
              <a:miter lim="400000"/>
            </a:ln>
          </a:insideH>
          <a:insideV>
            <a:ln w="12700" cap="flat">
              <a:noFill/>
              <a:miter lim="400000"/>
            </a:ln>
          </a:insideV>
        </a:tcBdr>
        <a:fill>
          <a:solidFill>
            <a:schemeClr val="accent3"/>
          </a:solidFill>
        </a:fill>
      </a:tcStyle>
    </a:firstRow>
  </a:tblStyle>
  <a:tblStyle styleId="{CF821DB8-F4EB-4A41-A1BA-3FCAFE7338EE}" styleName="">
    <a:tblBg/>
    <a:wholeTbl>
      <a:tcTxStyle b="off" i="off">
        <a:fontRef idx="minor">
          <a:srgbClr val="FFFFFF"/>
        </a:fontRef>
        <a:srgbClr val="FFFFFF"/>
      </a:tcTxStyle>
      <a:tcStyle>
        <a:tcBdr>
          <a:left>
            <a:ln w="3175" cap="flat">
              <a:solidFill>
                <a:srgbClr val="D6D7D6"/>
              </a:solidFill>
              <a:prstDash val="solid"/>
              <a:miter lim="400000"/>
            </a:ln>
          </a:left>
          <a:right>
            <a:ln w="3175" cap="flat">
              <a:solidFill>
                <a:srgbClr val="D6D7D6"/>
              </a:solidFill>
              <a:prstDash val="solid"/>
              <a:miter lim="400000"/>
            </a:ln>
          </a:right>
          <a:top>
            <a:ln w="3175" cap="flat">
              <a:solidFill>
                <a:srgbClr val="D6D7D6"/>
              </a:solidFill>
              <a:prstDash val="solid"/>
              <a:miter lim="400000"/>
            </a:ln>
          </a:top>
          <a:bottom>
            <a:ln w="3175" cap="flat">
              <a:solidFill>
                <a:srgbClr val="D6D7D6"/>
              </a:solidFill>
              <a:prstDash val="solid"/>
              <a:miter lim="400000"/>
            </a:ln>
          </a:bottom>
          <a:insideH>
            <a:ln w="3175" cap="flat">
              <a:solidFill>
                <a:srgbClr val="D6D7D6"/>
              </a:solidFill>
              <a:prstDash val="solid"/>
              <a:miter lim="400000"/>
            </a:ln>
          </a:insideH>
          <a:insideV>
            <a:ln w="3175" cap="flat">
              <a:solidFill>
                <a:srgbClr val="D6D7D6"/>
              </a:solidFill>
              <a:prstDash val="solid"/>
              <a:miter lim="400000"/>
            </a:ln>
          </a:insideV>
        </a:tcBdr>
        <a:fill>
          <a:noFill/>
        </a:fill>
      </a:tcStyle>
    </a:wholeTbl>
    <a:band2H>
      <a:tcTxStyle/>
      <a:tcStyle>
        <a:tcBdr/>
        <a:fill>
          <a:solidFill>
            <a:srgbClr val="797A7B">
              <a:alpha val="30000"/>
            </a:srgbClr>
          </a:solidFill>
        </a:fill>
      </a:tcStyle>
    </a:band2H>
    <a:firstCol>
      <a:tcTxStyle b="off" i="off">
        <a:fontRef idx="minor">
          <a:srgbClr val="FFFFFF"/>
        </a:fontRef>
        <a:srgbClr val="FFFFFF"/>
      </a:tcTxStyle>
      <a:tcStyle>
        <a:tcBdr>
          <a:left>
            <a:ln w="12700" cap="flat">
              <a:noFill/>
              <a:miter lim="400000"/>
            </a:ln>
          </a:left>
          <a:right>
            <a:ln w="3175"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D6D7D6"/>
              </a:solidFill>
              <a:prstDash val="solid"/>
              <a:miter lim="400000"/>
            </a:ln>
          </a:insideV>
        </a:tcBdr>
        <a:fill>
          <a:solidFill>
            <a:srgbClr val="BF630E"/>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3175" cap="flat">
              <a:noFill/>
              <a:miter lim="400000"/>
            </a:ln>
          </a:top>
          <a:bottom>
            <a:ln w="12700" cap="flat">
              <a:noFill/>
              <a:miter lim="400000"/>
            </a:ln>
          </a:bottom>
          <a:insideH>
            <a:ln w="12700" cap="flat">
              <a:solidFill>
                <a:srgbClr val="D6D7D6"/>
              </a:solidFill>
              <a:prstDash val="solid"/>
              <a:miter lim="400000"/>
            </a:ln>
          </a:insideH>
          <a:insideV>
            <a:ln w="12700" cap="flat">
              <a:noFill/>
              <a:miter lim="400000"/>
            </a:ln>
          </a:insideV>
        </a:tcBdr>
        <a:fill>
          <a:solidFill>
            <a:srgbClr val="9B4407"/>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3175" cap="flat">
              <a:noFill/>
              <a:miter lim="400000"/>
            </a:ln>
          </a:bottom>
          <a:insideH>
            <a:ln w="12700" cap="flat">
              <a:solidFill>
                <a:srgbClr val="D6D7D6"/>
              </a:solidFill>
              <a:prstDash val="solid"/>
              <a:miter lim="400000"/>
            </a:ln>
          </a:insideH>
          <a:insideV>
            <a:ln w="12700" cap="flat">
              <a:noFill/>
              <a:miter lim="400000"/>
            </a:ln>
          </a:insideV>
        </a:tcBdr>
        <a:fill>
          <a:solidFill>
            <a:srgbClr val="9B4407"/>
          </a:solidFill>
        </a:fill>
      </a:tcStyle>
    </a:firstRow>
  </a:tblStyle>
  <a:tblStyle styleId="{33BA23B1-9221-436E-865A-0063620EA4FD}" styleName="">
    <a:tblBg/>
    <a:wholeTbl>
      <a:tcTxStyle b="off" i="off">
        <a:fontRef idx="minor">
          <a:srgbClr val="FFFFFF"/>
        </a:fontRef>
        <a:srgbClr val="FFFFFF"/>
      </a:tcTxStyle>
      <a:tcStyle>
        <a:tcBdr>
          <a:left>
            <a:ln w="3175" cap="flat">
              <a:solidFill>
                <a:srgbClr val="909090"/>
              </a:solidFill>
              <a:prstDash val="solid"/>
              <a:miter lim="400000"/>
            </a:ln>
          </a:left>
          <a:right>
            <a:ln w="3175" cap="flat">
              <a:solidFill>
                <a:srgbClr val="909090"/>
              </a:solidFill>
              <a:prstDash val="solid"/>
              <a:miter lim="400000"/>
            </a:ln>
          </a:right>
          <a:top>
            <a:ln w="3175" cap="flat">
              <a:solidFill>
                <a:srgbClr val="909090"/>
              </a:solidFill>
              <a:prstDash val="solid"/>
              <a:miter lim="400000"/>
            </a:ln>
          </a:top>
          <a:bottom>
            <a:ln w="3175" cap="flat">
              <a:solidFill>
                <a:srgbClr val="909090"/>
              </a:solidFill>
              <a:prstDash val="solid"/>
              <a:miter lim="400000"/>
            </a:ln>
          </a:bottom>
          <a:insideH>
            <a:ln w="3175" cap="flat">
              <a:solidFill>
                <a:srgbClr val="909090"/>
              </a:solidFill>
              <a:prstDash val="solid"/>
              <a:miter lim="400000"/>
            </a:ln>
          </a:insideH>
          <a:insideV>
            <a:ln w="3175" cap="flat">
              <a:solidFill>
                <a:srgbClr val="909090"/>
              </a:solidFill>
              <a:prstDash val="solid"/>
              <a:miter lim="400000"/>
            </a:ln>
          </a:insideV>
        </a:tcBdr>
        <a:fill>
          <a:noFill/>
        </a:fill>
      </a:tcStyle>
    </a:wholeTbl>
    <a:band2H>
      <a:tcTxStyle/>
      <a:tcStyle>
        <a:tcBdr/>
        <a:fill>
          <a:solidFill>
            <a:srgbClr val="797A7B">
              <a:alpha val="30000"/>
            </a:srgbClr>
          </a:solidFill>
        </a:fill>
      </a:tcStyle>
    </a:band2H>
    <a:firstCol>
      <a:tcTxStyle b="off" i="off">
        <a:fontRef idx="minor">
          <a:srgbClr val="FFFFFF"/>
        </a:fontRef>
        <a:srgbClr val="FFFFFF"/>
      </a:tcTxStyle>
      <a:tcStyle>
        <a:tcBdr>
          <a:left>
            <a:ln w="12700" cap="flat">
              <a:noFill/>
              <a:miter lim="400000"/>
            </a:ln>
          </a:left>
          <a:right>
            <a:ln w="3175"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D6D7D6"/>
              </a:solidFill>
              <a:prstDash val="solid"/>
              <a:miter lim="400000"/>
            </a:ln>
          </a:insideV>
        </a:tcBdr>
        <a:fill>
          <a:solidFill>
            <a:srgbClr val="1F242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3175" cap="flat">
              <a:noFill/>
              <a:miter lim="400000"/>
            </a:ln>
          </a:top>
          <a:bottom>
            <a:ln w="12700" cap="flat">
              <a:noFill/>
              <a:miter lim="400000"/>
            </a:ln>
          </a:bottom>
          <a:insideH>
            <a:ln w="12700" cap="flat">
              <a:solidFill>
                <a:srgbClr val="D6D7D6"/>
              </a:solidFill>
              <a:prstDash val="solid"/>
              <a:miter lim="400000"/>
            </a:ln>
          </a:insideH>
          <a:insideV>
            <a:ln w="12700" cap="flat">
              <a:noFill/>
              <a:miter lim="400000"/>
            </a:ln>
          </a:insideV>
        </a:tcBdr>
        <a:fill>
          <a:solidFill>
            <a:srgbClr val="484B4C"/>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3175" cap="flat">
              <a:noFill/>
              <a:miter lim="400000"/>
            </a:ln>
          </a:bottom>
          <a:insideH>
            <a:ln w="12700" cap="flat">
              <a:solidFill>
                <a:srgbClr val="D6D7D6"/>
              </a:solidFill>
              <a:prstDash val="solid"/>
              <a:miter lim="400000"/>
            </a:ln>
          </a:insideH>
          <a:insideV>
            <a:ln w="12700" cap="flat">
              <a:noFill/>
              <a:miter lim="400000"/>
            </a:ln>
          </a:insideV>
        </a:tcBdr>
        <a:fill>
          <a:solidFill>
            <a:srgbClr val="484B4C"/>
          </a:solidFill>
        </a:fill>
      </a:tcStyle>
    </a:firstRow>
  </a:tblStyle>
  <a:tblStyle styleId="{2708684C-4D16-4618-839F-0558EEFCDFE6}" styleName="">
    <a:tblBg/>
    <a:wholeTbl>
      <a:tcTxStyle b="off" i="off">
        <a:fontRef idx="minor">
          <a:srgbClr val="FFFFFF"/>
        </a:fontRef>
        <a:srgbClr val="FFFFFF"/>
      </a:tcTxStyle>
      <a:tcStyle>
        <a:tcBdr>
          <a:left>
            <a:ln w="3175" cap="flat">
              <a:solidFill>
                <a:srgbClr val="929292"/>
              </a:solidFill>
              <a:custDash>
                <a:ds d="200000" sp="200000"/>
              </a:custDash>
              <a:miter lim="400000"/>
            </a:ln>
          </a:left>
          <a:right>
            <a:ln w="3175" cap="flat">
              <a:solidFill>
                <a:srgbClr val="929292"/>
              </a:solidFill>
              <a:custDash>
                <a:ds d="200000" sp="200000"/>
              </a:custDash>
              <a:miter lim="400000"/>
            </a:ln>
          </a:right>
          <a:top>
            <a:ln w="3175" cap="flat">
              <a:solidFill>
                <a:srgbClr val="929292"/>
              </a:solidFill>
              <a:custDash>
                <a:ds d="200000" sp="200000"/>
              </a:custDash>
              <a:miter lim="400000"/>
            </a:ln>
          </a:top>
          <a:bottom>
            <a:ln w="3175" cap="flat">
              <a:solidFill>
                <a:srgbClr val="929292"/>
              </a:solidFill>
              <a:custDash>
                <a:ds d="200000" sp="200000"/>
              </a:custDash>
              <a:miter lim="400000"/>
            </a:ln>
          </a:bottom>
          <a:insideH>
            <a:ln w="3175" cap="flat">
              <a:solidFill>
                <a:srgbClr val="929292"/>
              </a:solidFill>
              <a:custDash>
                <a:ds d="200000" sp="200000"/>
              </a:custDash>
              <a:miter lim="400000"/>
            </a:ln>
          </a:insideH>
          <a:insideV>
            <a:ln w="3175" cap="flat">
              <a:solidFill>
                <a:srgbClr val="929292"/>
              </a:solidFill>
              <a:custDash>
                <a:ds d="200000" sp="200000"/>
              </a:custDash>
              <a:miter lim="400000"/>
            </a:ln>
          </a:insideV>
        </a:tcBdr>
        <a:fill>
          <a:noFill/>
        </a:fill>
      </a:tcStyle>
    </a:wholeTbl>
    <a:band2H>
      <a:tcTxStyle/>
      <a:tcStyle>
        <a:tcBdr/>
        <a:fill>
          <a:solidFill>
            <a:srgbClr val="797A7B">
              <a:alpha val="30000"/>
            </a:srgbClr>
          </a:solidFill>
        </a:fill>
      </a:tcStyle>
    </a:band2H>
    <a:firstCol>
      <a:tcTxStyle b="on" i="off">
        <a:font>
          <a:latin typeface="Helvetica"/>
          <a:ea typeface="Helvetica"/>
          <a:cs typeface="Helvetica"/>
        </a:font>
        <a:srgbClr val="FFFFFF"/>
      </a:tcTxStyle>
      <a:tcStyle>
        <a:tcBdr>
          <a:left>
            <a:ln w="12700" cap="flat">
              <a:noFill/>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firstCol>
    <a:lastRow>
      <a:tcTxStyle b="on" i="off">
        <a:font>
          <a:latin typeface="Helvetica"/>
          <a:ea typeface="Helvetica"/>
          <a:cs typeface="Helvetica"/>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noFill/>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lastRow>
    <a:firstRow>
      <a:tcTxStyle b="on" i="off">
        <a:font>
          <a:latin typeface="Helvetica"/>
          <a:ea typeface="Helvetica"/>
          <a:cs typeface="Helvetica"/>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noFill/>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5" d="100"/>
          <a:sy n="45" d="100"/>
        </p:scale>
        <p:origin x="-1560" y="-120"/>
      </p:cViewPr>
      <p:guideLst>
        <p:guide orient="horz" pos="3072"/>
        <p:guide pos="40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986123091"/>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prstGeom prst="rect">
            <a:avLst/>
          </a:prstGeom>
        </p:spPr>
        <p:txBody>
          <a:bodyPr/>
          <a:lstStyle/>
          <a:p>
            <a:r>
              <a:t>Title Text</a:t>
            </a:r>
          </a:p>
        </p:txBody>
      </p:sp>
      <p:sp>
        <p:nvSpPr>
          <p:cNvPr id="12" name="Body Level One…"/>
          <p:cNvSpPr txBox="1">
            <a:spLocks noGrp="1"/>
          </p:cNvSpPr>
          <p:nvPr>
            <p:ph type="body" sz="quarter"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3386" y="5994400"/>
            <a:ext cx="10464802" cy="447887"/>
          </a:xfrm>
          <a:prstGeom prst="rect">
            <a:avLst/>
          </a:prstGeom>
        </p:spPr>
        <p:txBody>
          <a:bodyPr>
            <a:spAutoFit/>
          </a:bodyPr>
          <a:lstStyle>
            <a:lvl1pPr>
              <a:defRPr sz="2600" i="1"/>
            </a:lvl1pPr>
          </a:lstStyle>
          <a:p>
            <a:r>
              <a:t>–Johnny Appleseed</a:t>
            </a:r>
          </a:p>
        </p:txBody>
      </p:sp>
      <p:sp>
        <p:nvSpPr>
          <p:cNvPr id="94" name="“Type a quote here.”"/>
          <p:cNvSpPr txBox="1">
            <a:spLocks noGrp="1"/>
          </p:cNvSpPr>
          <p:nvPr>
            <p:ph type="body" sz="quarter" idx="14"/>
          </p:nvPr>
        </p:nvSpPr>
        <p:spPr>
          <a:xfrm>
            <a:off x="1273386" y="4380229"/>
            <a:ext cx="10464802" cy="600288"/>
          </a:xfrm>
          <a:prstGeom prst="rect">
            <a:avLst/>
          </a:prstGeom>
        </p:spPr>
        <p:txBody>
          <a:bodyPr anchor="ctr">
            <a:spAutoFit/>
          </a:bodyPr>
          <a:lstStyle>
            <a:lvl1pPr>
              <a:defRPr sz="3600"/>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1" y="530357"/>
            <a:ext cx="15605762" cy="10403842"/>
          </a:xfrm>
          <a:prstGeom prst="rect">
            <a:avLst/>
          </a:prstGeom>
        </p:spPr>
        <p:txBody>
          <a:bodyPr lIns="91439" tIns="45719" rIns="91439" bIns="45719">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sz="half" idx="13"/>
          </p:nvPr>
        </p:nvSpPr>
        <p:spPr>
          <a:xfrm>
            <a:off x="1557866" y="1395306"/>
            <a:ext cx="9889068" cy="4910668"/>
          </a:xfrm>
          <a:prstGeom prst="rect">
            <a:avLst/>
          </a:prstGeom>
        </p:spPr>
        <p:txBody>
          <a:bodyPr lIns="91439" tIns="45719" rIns="91439" bIns="45719">
            <a:noAutofit/>
          </a:bodyPr>
          <a:lstStyle/>
          <a:p>
            <a:endParaRPr/>
          </a:p>
        </p:txBody>
      </p:sp>
      <p:sp>
        <p:nvSpPr>
          <p:cNvPr id="21" name="Title Text"/>
          <p:cNvSpPr txBox="1">
            <a:spLocks noGrp="1"/>
          </p:cNvSpPr>
          <p:nvPr>
            <p:ph type="title"/>
          </p:nvPr>
        </p:nvSpPr>
        <p:spPr>
          <a:xfrm>
            <a:off x="338666" y="6258560"/>
            <a:ext cx="12327468" cy="1070187"/>
          </a:xfrm>
          <a:prstGeom prst="rect">
            <a:avLst/>
          </a:prstGeom>
        </p:spPr>
        <p:txBody>
          <a:bodyPr anchor="ctr"/>
          <a:lstStyle/>
          <a:p>
            <a:r>
              <a:t>Title Text</a:t>
            </a:r>
          </a:p>
        </p:txBody>
      </p:sp>
      <p:sp>
        <p:nvSpPr>
          <p:cNvPr id="22" name="Body Level One…"/>
          <p:cNvSpPr txBox="1">
            <a:spLocks noGrp="1"/>
          </p:cNvSpPr>
          <p:nvPr>
            <p:ph type="body" sz="quarter" idx="1"/>
          </p:nvPr>
        </p:nvSpPr>
        <p:spPr>
          <a:xfrm>
            <a:off x="338666" y="7362613"/>
            <a:ext cx="12327468" cy="84666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948266" y="3637279"/>
            <a:ext cx="11108268" cy="2479042"/>
          </a:xfrm>
          <a:prstGeom prst="rect">
            <a:avLst/>
          </a:prstGeom>
        </p:spPr>
        <p:txBody>
          <a:bodyPr anchor="ct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13"/>
          </p:nvPr>
        </p:nvSpPr>
        <p:spPr>
          <a:xfrm>
            <a:off x="4275666" y="1185333"/>
            <a:ext cx="10576562" cy="7051041"/>
          </a:xfrm>
          <a:prstGeom prst="rect">
            <a:avLst/>
          </a:prstGeom>
        </p:spPr>
        <p:txBody>
          <a:bodyPr lIns="91439" tIns="45719" rIns="91439" bIns="45719">
            <a:noAutofit/>
          </a:bodyPr>
          <a:lstStyle/>
          <a:p>
            <a:endParaRPr/>
          </a:p>
        </p:txBody>
      </p:sp>
      <p:sp>
        <p:nvSpPr>
          <p:cNvPr id="39" name="Title Text"/>
          <p:cNvSpPr txBox="1">
            <a:spLocks noGrp="1"/>
          </p:cNvSpPr>
          <p:nvPr>
            <p:ph type="title"/>
          </p:nvPr>
        </p:nvSpPr>
        <p:spPr>
          <a:xfrm>
            <a:off x="880533" y="1727199"/>
            <a:ext cx="5452534" cy="2959948"/>
          </a:xfrm>
          <a:prstGeom prst="rect">
            <a:avLst/>
          </a:prstGeom>
        </p:spPr>
        <p:txBody>
          <a:bodyPr/>
          <a:lstStyle>
            <a:lvl1pPr>
              <a:defRPr sz="5800"/>
            </a:lvl1pPr>
          </a:lstStyle>
          <a:p>
            <a:r>
              <a:t>Title Text</a:t>
            </a:r>
          </a:p>
        </p:txBody>
      </p:sp>
      <p:sp>
        <p:nvSpPr>
          <p:cNvPr id="40" name="Body Level One…"/>
          <p:cNvSpPr txBox="1">
            <a:spLocks noGrp="1"/>
          </p:cNvSpPr>
          <p:nvPr>
            <p:ph type="body" sz="quarter" idx="1"/>
          </p:nvPr>
        </p:nvSpPr>
        <p:spPr>
          <a:xfrm>
            <a:off x="880533" y="4788746"/>
            <a:ext cx="5452534" cy="3054775"/>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xfrm>
            <a:off x="900853" y="1408853"/>
            <a:ext cx="11203094" cy="1219201"/>
          </a:xfrm>
          <a:prstGeom prst="rect">
            <a:avLst/>
          </a:prstGeom>
        </p:spPr>
        <p:txBody>
          <a:bodyPr anchor="ct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xfrm>
            <a:off x="900853" y="1408853"/>
            <a:ext cx="11203094" cy="1219201"/>
          </a:xfrm>
          <a:prstGeom prst="rect">
            <a:avLst/>
          </a:prstGeom>
        </p:spPr>
        <p:txBody>
          <a:bodyPr anchor="ctr"/>
          <a:lstStyle/>
          <a:p>
            <a:r>
              <a:t>Title Text</a:t>
            </a:r>
          </a:p>
        </p:txBody>
      </p:sp>
      <p:sp>
        <p:nvSpPr>
          <p:cNvPr id="57" name="Body Level One…"/>
          <p:cNvSpPr txBox="1">
            <a:spLocks noGrp="1"/>
          </p:cNvSpPr>
          <p:nvPr>
            <p:ph type="body" idx="1"/>
          </p:nvPr>
        </p:nvSpPr>
        <p:spPr>
          <a:xfrm>
            <a:off x="900853" y="2898986"/>
            <a:ext cx="11203094" cy="4958081"/>
          </a:xfrm>
          <a:prstGeom prst="rect">
            <a:avLst/>
          </a:prstGeom>
        </p:spPr>
        <p:txBody>
          <a:bodyPr anchor="ctr"/>
          <a:lstStyle>
            <a:lvl1pPr marL="439615" indent="-439615" algn="l">
              <a:spcBef>
                <a:spcPts val="4100"/>
              </a:spcBef>
              <a:buSzPct val="75000"/>
              <a:buChar char="•"/>
              <a:defRPr sz="3600"/>
            </a:lvl1pPr>
            <a:lvl2pPr marL="1074615" indent="-439615" algn="l">
              <a:spcBef>
                <a:spcPts val="4100"/>
              </a:spcBef>
              <a:buSzPct val="75000"/>
              <a:buChar char="•"/>
              <a:defRPr sz="3600"/>
            </a:lvl2pPr>
            <a:lvl3pPr marL="1709615" indent="-439615" algn="l">
              <a:spcBef>
                <a:spcPts val="4100"/>
              </a:spcBef>
              <a:buSzPct val="75000"/>
              <a:buChar char="•"/>
              <a:defRPr sz="3600"/>
            </a:lvl3pPr>
            <a:lvl4pPr marL="2344615" indent="-439615" algn="l">
              <a:spcBef>
                <a:spcPts val="4100"/>
              </a:spcBef>
              <a:buSzPct val="75000"/>
              <a:buChar char="•"/>
              <a:defRPr sz="3600"/>
            </a:lvl4pPr>
            <a:lvl5pPr marL="2979615" indent="-439615" algn="l">
              <a:spcBef>
                <a:spcPts val="4100"/>
              </a:spcBef>
              <a:buSzPct val="75000"/>
              <a:buChar char="•"/>
              <a:defRPr sz="3600"/>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idx="13"/>
          </p:nvPr>
        </p:nvSpPr>
        <p:spPr>
          <a:xfrm>
            <a:off x="5318759" y="2352603"/>
            <a:ext cx="8747762" cy="5831841"/>
          </a:xfrm>
          <a:prstGeom prst="rect">
            <a:avLst/>
          </a:prstGeom>
        </p:spPr>
        <p:txBody>
          <a:bodyPr lIns="91439" tIns="45719" rIns="91439" bIns="45719">
            <a:noAutofit/>
          </a:bodyPr>
          <a:lstStyle/>
          <a:p>
            <a:endParaRPr/>
          </a:p>
        </p:txBody>
      </p:sp>
      <p:sp>
        <p:nvSpPr>
          <p:cNvPr id="66" name="Title Text"/>
          <p:cNvSpPr txBox="1">
            <a:spLocks noGrp="1"/>
          </p:cNvSpPr>
          <p:nvPr>
            <p:ph type="title"/>
          </p:nvPr>
        </p:nvSpPr>
        <p:spPr>
          <a:xfrm>
            <a:off x="900853" y="1408853"/>
            <a:ext cx="11203094" cy="1219201"/>
          </a:xfrm>
          <a:prstGeom prst="rect">
            <a:avLst/>
          </a:prstGeom>
        </p:spPr>
        <p:txBody>
          <a:bodyPr anchor="ctr"/>
          <a:lstStyle/>
          <a:p>
            <a:r>
              <a:t>Title Text</a:t>
            </a:r>
          </a:p>
        </p:txBody>
      </p:sp>
      <p:sp>
        <p:nvSpPr>
          <p:cNvPr id="67" name="Body Level One…"/>
          <p:cNvSpPr txBox="1">
            <a:spLocks noGrp="1"/>
          </p:cNvSpPr>
          <p:nvPr>
            <p:ph type="body" sz="half" idx="1"/>
          </p:nvPr>
        </p:nvSpPr>
        <p:spPr>
          <a:xfrm>
            <a:off x="900853" y="2898986"/>
            <a:ext cx="5452534" cy="4958081"/>
          </a:xfrm>
          <a:prstGeom prst="rect">
            <a:avLst/>
          </a:prstGeom>
        </p:spPr>
        <p:txBody>
          <a:bodyPr anchor="ctr"/>
          <a:lstStyle>
            <a:lvl1pPr marL="397368" indent="-397368" algn="l">
              <a:spcBef>
                <a:spcPts val="3200"/>
              </a:spcBef>
              <a:buSzPct val="75000"/>
              <a:buChar char="•"/>
              <a:defRPr sz="3200"/>
            </a:lvl1pPr>
            <a:lvl2pPr marL="956168" indent="-397368" algn="l">
              <a:spcBef>
                <a:spcPts val="3200"/>
              </a:spcBef>
              <a:buSzPct val="75000"/>
              <a:buChar char="•"/>
              <a:defRPr sz="3200"/>
            </a:lvl2pPr>
            <a:lvl3pPr marL="1514968" indent="-397368" algn="l">
              <a:spcBef>
                <a:spcPts val="3200"/>
              </a:spcBef>
              <a:buSzPct val="75000"/>
              <a:buChar char="•"/>
              <a:defRPr sz="3200"/>
            </a:lvl3pPr>
            <a:lvl4pPr marL="2073768" indent="-397368" algn="l">
              <a:spcBef>
                <a:spcPts val="3200"/>
              </a:spcBef>
              <a:buSzPct val="75000"/>
              <a:buChar char="•"/>
              <a:defRPr sz="3200"/>
            </a:lvl4pPr>
            <a:lvl5pPr marL="2632568" indent="-397368" algn="l">
              <a:spcBef>
                <a:spcPts val="3200"/>
              </a:spcBef>
              <a:buSzPct val="75000"/>
              <a:buChar char="•"/>
              <a:defRPr sz="32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00853" y="2167466"/>
            <a:ext cx="11203094" cy="5425441"/>
          </a:xfrm>
          <a:prstGeom prst="rect">
            <a:avLst/>
          </a:prstGeom>
        </p:spPr>
        <p:txBody>
          <a:bodyPr anchor="ctr"/>
          <a:lstStyle>
            <a:lvl1pPr marL="439615" indent="-439615" algn="l">
              <a:spcBef>
                <a:spcPts val="4100"/>
              </a:spcBef>
              <a:buSzPct val="75000"/>
              <a:buChar char="•"/>
              <a:defRPr sz="3600"/>
            </a:lvl1pPr>
            <a:lvl2pPr marL="1074615" indent="-439615" algn="l">
              <a:spcBef>
                <a:spcPts val="4100"/>
              </a:spcBef>
              <a:buSzPct val="75000"/>
              <a:buChar char="•"/>
              <a:defRPr sz="3600"/>
            </a:lvl2pPr>
            <a:lvl3pPr marL="1709615" indent="-439615" algn="l">
              <a:spcBef>
                <a:spcPts val="4100"/>
              </a:spcBef>
              <a:buSzPct val="75000"/>
              <a:buChar char="•"/>
              <a:defRPr sz="3600"/>
            </a:lvl3pPr>
            <a:lvl4pPr marL="2344615" indent="-439615" algn="l">
              <a:spcBef>
                <a:spcPts val="4100"/>
              </a:spcBef>
              <a:buSzPct val="75000"/>
              <a:buChar char="•"/>
              <a:defRPr sz="3600"/>
            </a:lvl4pPr>
            <a:lvl5pPr marL="2979615" indent="-439615" algn="l">
              <a:spcBef>
                <a:spcPts val="4100"/>
              </a:spcBef>
              <a:buSzPct val="75000"/>
              <a:buChar char="•"/>
              <a:defRPr sz="3600"/>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8155093" y="4883573"/>
            <a:ext cx="4450082" cy="2966721"/>
          </a:xfrm>
          <a:prstGeom prst="rect">
            <a:avLst/>
          </a:prstGeom>
        </p:spPr>
        <p:txBody>
          <a:bodyPr lIns="91439" tIns="45719" rIns="91439" bIns="45719">
            <a:noAutofit/>
          </a:bodyPr>
          <a:lstStyle/>
          <a:p>
            <a:endParaRPr/>
          </a:p>
        </p:txBody>
      </p:sp>
      <p:sp>
        <p:nvSpPr>
          <p:cNvPr id="84" name="Image"/>
          <p:cNvSpPr>
            <a:spLocks noGrp="1"/>
          </p:cNvSpPr>
          <p:nvPr>
            <p:ph type="pic" sz="quarter" idx="14"/>
          </p:nvPr>
        </p:nvSpPr>
        <p:spPr>
          <a:xfrm>
            <a:off x="8168640" y="1727199"/>
            <a:ext cx="4429761" cy="2953175"/>
          </a:xfrm>
          <a:prstGeom prst="rect">
            <a:avLst/>
          </a:prstGeom>
        </p:spPr>
        <p:txBody>
          <a:bodyPr lIns="91439" tIns="45719" rIns="91439" bIns="45719">
            <a:noAutofit/>
          </a:bodyPr>
          <a:lstStyle/>
          <a:p>
            <a:endParaRPr/>
          </a:p>
        </p:txBody>
      </p:sp>
      <p:sp>
        <p:nvSpPr>
          <p:cNvPr id="85" name="Image"/>
          <p:cNvSpPr>
            <a:spLocks noGrp="1"/>
          </p:cNvSpPr>
          <p:nvPr>
            <p:ph type="pic" idx="15"/>
          </p:nvPr>
        </p:nvSpPr>
        <p:spPr>
          <a:xfrm>
            <a:off x="-927948" y="1081475"/>
            <a:ext cx="10701868" cy="7134578"/>
          </a:xfrm>
          <a:prstGeom prst="rect">
            <a:avLst/>
          </a:prstGeom>
        </p:spPr>
        <p:txBody>
          <a:bodyPr lIns="91439" tIns="45719" rIns="91439" bIns="45719">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48266" y="2445173"/>
            <a:ext cx="11108268" cy="2479041"/>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7093" tIns="27093" rIns="27093" bIns="27093" anchor="b">
            <a:normAutofit/>
          </a:bodyPr>
          <a:lstStyle/>
          <a:p>
            <a:r>
              <a:t>Title Text</a:t>
            </a:r>
          </a:p>
        </p:txBody>
      </p:sp>
      <p:sp>
        <p:nvSpPr>
          <p:cNvPr id="3" name="Body Level One…"/>
          <p:cNvSpPr txBox="1">
            <a:spLocks noGrp="1"/>
          </p:cNvSpPr>
          <p:nvPr>
            <p:ph type="body" idx="1"/>
          </p:nvPr>
        </p:nvSpPr>
        <p:spPr>
          <a:xfrm>
            <a:off x="948266" y="4991946"/>
            <a:ext cx="11108268" cy="846668"/>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7093" tIns="27093" rIns="27093" bIns="27093">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52590" y="8195733"/>
            <a:ext cx="292846" cy="295488"/>
          </a:xfrm>
          <a:prstGeom prst="rect">
            <a:avLst/>
          </a:prstGeom>
          <a:ln w="3175">
            <a:miter lim="400000"/>
          </a:ln>
        </p:spPr>
        <p:txBody>
          <a:bodyPr wrap="none" lIns="27093" tIns="27093" rIns="27093" bIns="27093">
            <a:spAutoFit/>
          </a:bodyPr>
          <a:lstStyle>
            <a:lvl1pPr>
              <a:defRPr sz="1600"/>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587022" rtl="0" latinLnBrk="0">
        <a:lnSpc>
          <a:spcPct val="100000"/>
        </a:lnSpc>
        <a:spcBef>
          <a:spcPts val="0"/>
        </a:spcBef>
        <a:spcAft>
          <a:spcPts val="0"/>
        </a:spcAft>
        <a:buClrTx/>
        <a:buSzTx/>
        <a:buFontTx/>
        <a:buNone/>
        <a:tabLst/>
        <a:defRPr sz="7800" b="0" i="0" u="none" strike="noStrike" cap="none" spc="0" baseline="0">
          <a:solidFill>
            <a:srgbClr val="FFFFFF"/>
          </a:solidFill>
          <a:uFillTx/>
          <a:latin typeface="+mn-lt"/>
          <a:ea typeface="+mn-ea"/>
          <a:cs typeface="+mn-cs"/>
          <a:sym typeface="Helvetica Light"/>
        </a:defRPr>
      </a:lvl1pPr>
      <a:lvl2pPr marL="0" marR="0" indent="228600" algn="ctr" defTabSz="587022" rtl="0" latinLnBrk="0">
        <a:lnSpc>
          <a:spcPct val="100000"/>
        </a:lnSpc>
        <a:spcBef>
          <a:spcPts val="0"/>
        </a:spcBef>
        <a:spcAft>
          <a:spcPts val="0"/>
        </a:spcAft>
        <a:buClrTx/>
        <a:buSzTx/>
        <a:buFontTx/>
        <a:buNone/>
        <a:tabLst/>
        <a:defRPr sz="7800" b="0" i="0" u="none" strike="noStrike" cap="none" spc="0" baseline="0">
          <a:solidFill>
            <a:srgbClr val="FFFFFF"/>
          </a:solidFill>
          <a:uFillTx/>
          <a:latin typeface="+mn-lt"/>
          <a:ea typeface="+mn-ea"/>
          <a:cs typeface="+mn-cs"/>
          <a:sym typeface="Helvetica Light"/>
        </a:defRPr>
      </a:lvl2pPr>
      <a:lvl3pPr marL="0" marR="0" indent="457200" algn="ctr" defTabSz="587022" rtl="0" latinLnBrk="0">
        <a:lnSpc>
          <a:spcPct val="100000"/>
        </a:lnSpc>
        <a:spcBef>
          <a:spcPts val="0"/>
        </a:spcBef>
        <a:spcAft>
          <a:spcPts val="0"/>
        </a:spcAft>
        <a:buClrTx/>
        <a:buSzTx/>
        <a:buFontTx/>
        <a:buNone/>
        <a:tabLst/>
        <a:defRPr sz="7800" b="0" i="0" u="none" strike="noStrike" cap="none" spc="0" baseline="0">
          <a:solidFill>
            <a:srgbClr val="FFFFFF"/>
          </a:solidFill>
          <a:uFillTx/>
          <a:latin typeface="+mn-lt"/>
          <a:ea typeface="+mn-ea"/>
          <a:cs typeface="+mn-cs"/>
          <a:sym typeface="Helvetica Light"/>
        </a:defRPr>
      </a:lvl3pPr>
      <a:lvl4pPr marL="0" marR="0" indent="685800" algn="ctr" defTabSz="587022" rtl="0" latinLnBrk="0">
        <a:lnSpc>
          <a:spcPct val="100000"/>
        </a:lnSpc>
        <a:spcBef>
          <a:spcPts val="0"/>
        </a:spcBef>
        <a:spcAft>
          <a:spcPts val="0"/>
        </a:spcAft>
        <a:buClrTx/>
        <a:buSzTx/>
        <a:buFontTx/>
        <a:buNone/>
        <a:tabLst/>
        <a:defRPr sz="7800" b="0" i="0" u="none" strike="noStrike" cap="none" spc="0" baseline="0">
          <a:solidFill>
            <a:srgbClr val="FFFFFF"/>
          </a:solidFill>
          <a:uFillTx/>
          <a:latin typeface="+mn-lt"/>
          <a:ea typeface="+mn-ea"/>
          <a:cs typeface="+mn-cs"/>
          <a:sym typeface="Helvetica Light"/>
        </a:defRPr>
      </a:lvl4pPr>
      <a:lvl5pPr marL="0" marR="0" indent="914400" algn="ctr" defTabSz="587022" rtl="0" latinLnBrk="0">
        <a:lnSpc>
          <a:spcPct val="100000"/>
        </a:lnSpc>
        <a:spcBef>
          <a:spcPts val="0"/>
        </a:spcBef>
        <a:spcAft>
          <a:spcPts val="0"/>
        </a:spcAft>
        <a:buClrTx/>
        <a:buSzTx/>
        <a:buFontTx/>
        <a:buNone/>
        <a:tabLst/>
        <a:defRPr sz="7800" b="0" i="0" u="none" strike="noStrike" cap="none" spc="0" baseline="0">
          <a:solidFill>
            <a:srgbClr val="FFFFFF"/>
          </a:solidFill>
          <a:uFillTx/>
          <a:latin typeface="+mn-lt"/>
          <a:ea typeface="+mn-ea"/>
          <a:cs typeface="+mn-cs"/>
          <a:sym typeface="Helvetica Light"/>
        </a:defRPr>
      </a:lvl5pPr>
      <a:lvl6pPr marL="0" marR="0" indent="1143000" algn="ctr" defTabSz="587022" rtl="0" latinLnBrk="0">
        <a:lnSpc>
          <a:spcPct val="100000"/>
        </a:lnSpc>
        <a:spcBef>
          <a:spcPts val="0"/>
        </a:spcBef>
        <a:spcAft>
          <a:spcPts val="0"/>
        </a:spcAft>
        <a:buClrTx/>
        <a:buSzTx/>
        <a:buFontTx/>
        <a:buNone/>
        <a:tabLst/>
        <a:defRPr sz="7800" b="0" i="0" u="none" strike="noStrike" cap="none" spc="0" baseline="0">
          <a:solidFill>
            <a:srgbClr val="FFFFFF"/>
          </a:solidFill>
          <a:uFillTx/>
          <a:latin typeface="+mn-lt"/>
          <a:ea typeface="+mn-ea"/>
          <a:cs typeface="+mn-cs"/>
          <a:sym typeface="Helvetica Light"/>
        </a:defRPr>
      </a:lvl6pPr>
      <a:lvl7pPr marL="0" marR="0" indent="1371600" algn="ctr" defTabSz="587022" rtl="0" latinLnBrk="0">
        <a:lnSpc>
          <a:spcPct val="100000"/>
        </a:lnSpc>
        <a:spcBef>
          <a:spcPts val="0"/>
        </a:spcBef>
        <a:spcAft>
          <a:spcPts val="0"/>
        </a:spcAft>
        <a:buClrTx/>
        <a:buSzTx/>
        <a:buFontTx/>
        <a:buNone/>
        <a:tabLst/>
        <a:defRPr sz="7800" b="0" i="0" u="none" strike="noStrike" cap="none" spc="0" baseline="0">
          <a:solidFill>
            <a:srgbClr val="FFFFFF"/>
          </a:solidFill>
          <a:uFillTx/>
          <a:latin typeface="+mn-lt"/>
          <a:ea typeface="+mn-ea"/>
          <a:cs typeface="+mn-cs"/>
          <a:sym typeface="Helvetica Light"/>
        </a:defRPr>
      </a:lvl7pPr>
      <a:lvl8pPr marL="0" marR="0" indent="1600200" algn="ctr" defTabSz="587022" rtl="0" latinLnBrk="0">
        <a:lnSpc>
          <a:spcPct val="100000"/>
        </a:lnSpc>
        <a:spcBef>
          <a:spcPts val="0"/>
        </a:spcBef>
        <a:spcAft>
          <a:spcPts val="0"/>
        </a:spcAft>
        <a:buClrTx/>
        <a:buSzTx/>
        <a:buFontTx/>
        <a:buNone/>
        <a:tabLst/>
        <a:defRPr sz="7800" b="0" i="0" u="none" strike="noStrike" cap="none" spc="0" baseline="0">
          <a:solidFill>
            <a:srgbClr val="FFFFFF"/>
          </a:solidFill>
          <a:uFillTx/>
          <a:latin typeface="+mn-lt"/>
          <a:ea typeface="+mn-ea"/>
          <a:cs typeface="+mn-cs"/>
          <a:sym typeface="Helvetica Light"/>
        </a:defRPr>
      </a:lvl8pPr>
      <a:lvl9pPr marL="0" marR="0" indent="1828800" algn="ctr" defTabSz="587022" rtl="0" latinLnBrk="0">
        <a:lnSpc>
          <a:spcPct val="100000"/>
        </a:lnSpc>
        <a:spcBef>
          <a:spcPts val="0"/>
        </a:spcBef>
        <a:spcAft>
          <a:spcPts val="0"/>
        </a:spcAft>
        <a:buClrTx/>
        <a:buSzTx/>
        <a:buFontTx/>
        <a:buNone/>
        <a:tabLst/>
        <a:defRPr sz="7800" b="0" i="0" u="none" strike="noStrike" cap="none" spc="0" baseline="0">
          <a:solidFill>
            <a:srgbClr val="FFFFFF"/>
          </a:solidFill>
          <a:uFillTx/>
          <a:latin typeface="+mn-lt"/>
          <a:ea typeface="+mn-ea"/>
          <a:cs typeface="+mn-cs"/>
          <a:sym typeface="Helvetica Light"/>
        </a:defRPr>
      </a:lvl9pPr>
    </p:titleStyle>
    <p:bodyStyle>
      <a:lvl1pPr marL="0" marR="0" indent="0" algn="ctr" defTabSz="587022" rtl="0" latinLnBrk="0">
        <a:lnSpc>
          <a:spcPct val="100000"/>
        </a:lnSpc>
        <a:spcBef>
          <a:spcPts val="0"/>
        </a:spcBef>
        <a:spcAft>
          <a:spcPts val="0"/>
        </a:spcAft>
        <a:buClrTx/>
        <a:buSzTx/>
        <a:buFontTx/>
        <a:buNone/>
        <a:tabLst/>
        <a:defRPr sz="3000" b="0" i="0" u="none" strike="noStrike" cap="none" spc="0" baseline="0">
          <a:solidFill>
            <a:srgbClr val="FFFFFF"/>
          </a:solidFill>
          <a:uFillTx/>
          <a:latin typeface="+mn-lt"/>
          <a:ea typeface="+mn-ea"/>
          <a:cs typeface="+mn-cs"/>
          <a:sym typeface="Helvetica Light"/>
        </a:defRPr>
      </a:lvl1pPr>
      <a:lvl2pPr marL="0" marR="0" indent="228600" algn="ctr" defTabSz="587022" rtl="0" latinLnBrk="0">
        <a:lnSpc>
          <a:spcPct val="100000"/>
        </a:lnSpc>
        <a:spcBef>
          <a:spcPts val="0"/>
        </a:spcBef>
        <a:spcAft>
          <a:spcPts val="0"/>
        </a:spcAft>
        <a:buClrTx/>
        <a:buSzTx/>
        <a:buFontTx/>
        <a:buNone/>
        <a:tabLst/>
        <a:defRPr sz="3000" b="0" i="0" u="none" strike="noStrike" cap="none" spc="0" baseline="0">
          <a:solidFill>
            <a:srgbClr val="FFFFFF"/>
          </a:solidFill>
          <a:uFillTx/>
          <a:latin typeface="+mn-lt"/>
          <a:ea typeface="+mn-ea"/>
          <a:cs typeface="+mn-cs"/>
          <a:sym typeface="Helvetica Light"/>
        </a:defRPr>
      </a:lvl2pPr>
      <a:lvl3pPr marL="0" marR="0" indent="457200" algn="ctr" defTabSz="587022" rtl="0" latinLnBrk="0">
        <a:lnSpc>
          <a:spcPct val="100000"/>
        </a:lnSpc>
        <a:spcBef>
          <a:spcPts val="0"/>
        </a:spcBef>
        <a:spcAft>
          <a:spcPts val="0"/>
        </a:spcAft>
        <a:buClrTx/>
        <a:buSzTx/>
        <a:buFontTx/>
        <a:buNone/>
        <a:tabLst/>
        <a:defRPr sz="3000" b="0" i="0" u="none" strike="noStrike" cap="none" spc="0" baseline="0">
          <a:solidFill>
            <a:srgbClr val="FFFFFF"/>
          </a:solidFill>
          <a:uFillTx/>
          <a:latin typeface="+mn-lt"/>
          <a:ea typeface="+mn-ea"/>
          <a:cs typeface="+mn-cs"/>
          <a:sym typeface="Helvetica Light"/>
        </a:defRPr>
      </a:lvl3pPr>
      <a:lvl4pPr marL="0" marR="0" indent="685800" algn="ctr" defTabSz="587022" rtl="0" latinLnBrk="0">
        <a:lnSpc>
          <a:spcPct val="100000"/>
        </a:lnSpc>
        <a:spcBef>
          <a:spcPts val="0"/>
        </a:spcBef>
        <a:spcAft>
          <a:spcPts val="0"/>
        </a:spcAft>
        <a:buClrTx/>
        <a:buSzTx/>
        <a:buFontTx/>
        <a:buNone/>
        <a:tabLst/>
        <a:defRPr sz="3000" b="0" i="0" u="none" strike="noStrike" cap="none" spc="0" baseline="0">
          <a:solidFill>
            <a:srgbClr val="FFFFFF"/>
          </a:solidFill>
          <a:uFillTx/>
          <a:latin typeface="+mn-lt"/>
          <a:ea typeface="+mn-ea"/>
          <a:cs typeface="+mn-cs"/>
          <a:sym typeface="Helvetica Light"/>
        </a:defRPr>
      </a:lvl4pPr>
      <a:lvl5pPr marL="0" marR="0" indent="914400" algn="ctr" defTabSz="587022" rtl="0" latinLnBrk="0">
        <a:lnSpc>
          <a:spcPct val="100000"/>
        </a:lnSpc>
        <a:spcBef>
          <a:spcPts val="0"/>
        </a:spcBef>
        <a:spcAft>
          <a:spcPts val="0"/>
        </a:spcAft>
        <a:buClrTx/>
        <a:buSzTx/>
        <a:buFontTx/>
        <a:buNone/>
        <a:tabLst/>
        <a:defRPr sz="3000" b="0" i="0" u="none" strike="noStrike" cap="none" spc="0" baseline="0">
          <a:solidFill>
            <a:srgbClr val="FFFFFF"/>
          </a:solidFill>
          <a:uFillTx/>
          <a:latin typeface="+mn-lt"/>
          <a:ea typeface="+mn-ea"/>
          <a:cs typeface="+mn-cs"/>
          <a:sym typeface="Helvetica Light"/>
        </a:defRPr>
      </a:lvl5pPr>
      <a:lvl6pPr marL="0" marR="0" indent="1143000" algn="ctr" defTabSz="587022" rtl="0" latinLnBrk="0">
        <a:lnSpc>
          <a:spcPct val="100000"/>
        </a:lnSpc>
        <a:spcBef>
          <a:spcPts val="0"/>
        </a:spcBef>
        <a:spcAft>
          <a:spcPts val="0"/>
        </a:spcAft>
        <a:buClrTx/>
        <a:buSzTx/>
        <a:buFontTx/>
        <a:buNone/>
        <a:tabLst/>
        <a:defRPr sz="3000" b="0" i="0" u="none" strike="noStrike" cap="none" spc="0" baseline="0">
          <a:solidFill>
            <a:srgbClr val="FFFFFF"/>
          </a:solidFill>
          <a:uFillTx/>
          <a:latin typeface="+mn-lt"/>
          <a:ea typeface="+mn-ea"/>
          <a:cs typeface="+mn-cs"/>
          <a:sym typeface="Helvetica Light"/>
        </a:defRPr>
      </a:lvl6pPr>
      <a:lvl7pPr marL="0" marR="0" indent="1371600" algn="ctr" defTabSz="587022" rtl="0" latinLnBrk="0">
        <a:lnSpc>
          <a:spcPct val="100000"/>
        </a:lnSpc>
        <a:spcBef>
          <a:spcPts val="0"/>
        </a:spcBef>
        <a:spcAft>
          <a:spcPts val="0"/>
        </a:spcAft>
        <a:buClrTx/>
        <a:buSzTx/>
        <a:buFontTx/>
        <a:buNone/>
        <a:tabLst/>
        <a:defRPr sz="3000" b="0" i="0" u="none" strike="noStrike" cap="none" spc="0" baseline="0">
          <a:solidFill>
            <a:srgbClr val="FFFFFF"/>
          </a:solidFill>
          <a:uFillTx/>
          <a:latin typeface="+mn-lt"/>
          <a:ea typeface="+mn-ea"/>
          <a:cs typeface="+mn-cs"/>
          <a:sym typeface="Helvetica Light"/>
        </a:defRPr>
      </a:lvl7pPr>
      <a:lvl8pPr marL="0" marR="0" indent="1600200" algn="ctr" defTabSz="587022" rtl="0" latinLnBrk="0">
        <a:lnSpc>
          <a:spcPct val="100000"/>
        </a:lnSpc>
        <a:spcBef>
          <a:spcPts val="0"/>
        </a:spcBef>
        <a:spcAft>
          <a:spcPts val="0"/>
        </a:spcAft>
        <a:buClrTx/>
        <a:buSzTx/>
        <a:buFontTx/>
        <a:buNone/>
        <a:tabLst/>
        <a:defRPr sz="3000" b="0" i="0" u="none" strike="noStrike" cap="none" spc="0" baseline="0">
          <a:solidFill>
            <a:srgbClr val="FFFFFF"/>
          </a:solidFill>
          <a:uFillTx/>
          <a:latin typeface="+mn-lt"/>
          <a:ea typeface="+mn-ea"/>
          <a:cs typeface="+mn-cs"/>
          <a:sym typeface="Helvetica Light"/>
        </a:defRPr>
      </a:lvl8pPr>
      <a:lvl9pPr marL="0" marR="0" indent="1828800" algn="ctr" defTabSz="587022" rtl="0" latinLnBrk="0">
        <a:lnSpc>
          <a:spcPct val="100000"/>
        </a:lnSpc>
        <a:spcBef>
          <a:spcPts val="0"/>
        </a:spcBef>
        <a:spcAft>
          <a:spcPts val="0"/>
        </a:spcAft>
        <a:buClrTx/>
        <a:buSzTx/>
        <a:buFontTx/>
        <a:buNone/>
        <a:tabLst/>
        <a:defRPr sz="3000" b="0" i="0" u="none" strike="noStrike" cap="none" spc="0" baseline="0">
          <a:solidFill>
            <a:srgbClr val="FFFFFF"/>
          </a:solidFill>
          <a:uFillTx/>
          <a:latin typeface="+mn-lt"/>
          <a:ea typeface="+mn-ea"/>
          <a:cs typeface="+mn-cs"/>
          <a:sym typeface="Helvetica Light"/>
        </a:defRPr>
      </a:lvl9pPr>
    </p:bodyStyle>
    <p:otherStyle>
      <a:lvl1pPr marL="0" marR="0" indent="0" algn="ctr" defTabSz="587022"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Light"/>
        </a:defRPr>
      </a:lvl1pPr>
      <a:lvl2pPr marL="0" marR="0" indent="228600" algn="ctr" defTabSz="587022"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Light"/>
        </a:defRPr>
      </a:lvl2pPr>
      <a:lvl3pPr marL="0" marR="0" indent="457200" algn="ctr" defTabSz="587022"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Light"/>
        </a:defRPr>
      </a:lvl3pPr>
      <a:lvl4pPr marL="0" marR="0" indent="685800" algn="ctr" defTabSz="587022"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Light"/>
        </a:defRPr>
      </a:lvl4pPr>
      <a:lvl5pPr marL="0" marR="0" indent="914400" algn="ctr" defTabSz="587022"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Light"/>
        </a:defRPr>
      </a:lvl5pPr>
      <a:lvl6pPr marL="0" marR="0" indent="1143000" algn="ctr" defTabSz="587022"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Light"/>
        </a:defRPr>
      </a:lvl6pPr>
      <a:lvl7pPr marL="0" marR="0" indent="1371600" algn="ctr" defTabSz="587022"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Light"/>
        </a:defRPr>
      </a:lvl7pPr>
      <a:lvl8pPr marL="0" marR="0" indent="1600200" algn="ctr" defTabSz="587022"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Light"/>
        </a:defRPr>
      </a:lvl8pPr>
      <a:lvl9pPr marL="0" marR="0" indent="1828800" algn="ctr" defTabSz="587022"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661" y="838200"/>
            <a:ext cx="11179544" cy="7441353"/>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7093" tIns="27093" rIns="27093" bIns="27093" numCol="1" spcCol="38100" rtlCol="0" anchor="ctr">
            <a:spAutoFit/>
          </a:bodyPr>
          <a:lstStyle/>
          <a:p>
            <a:pPr marL="0" marR="0" indent="0" algn="just" defTabSz="587022" rtl="0" fontAlgn="auto" latinLnBrk="0" hangingPunct="0">
              <a:lnSpc>
                <a:spcPct val="100000"/>
              </a:lnSpc>
              <a:spcBef>
                <a:spcPts val="0"/>
              </a:spcBef>
              <a:spcAft>
                <a:spcPts val="0"/>
              </a:spcAft>
              <a:buClrTx/>
              <a:buSzTx/>
              <a:buFontTx/>
              <a:buNone/>
              <a:tabLst/>
            </a:pPr>
            <a:r>
              <a:rPr lang="en-US" sz="4800" b="1" dirty="0" smtClean="0">
                <a:solidFill>
                  <a:schemeClr val="tx1"/>
                </a:solidFill>
                <a:latin typeface="Arial Narrow" panose="020B0606020202030204" pitchFamily="34" charset="0"/>
              </a:rPr>
              <a:t>1Cor.15:22-26 – “For as in Adam all die, so also in Christ, all will be made alive.  But each in his own order.  Christ the first fruits, after that, those who are Christ’s at His coming, then comes the end, when He hands over the kingdom to God the Father, when He has abolished all rule and all authority and all power.  For He must reign until He has put all enemies under His feet.  The last enemy that will be abolished is death.</a:t>
            </a:r>
            <a:r>
              <a:rPr lang="en-US" dirty="0" smtClean="0">
                <a:solidFill>
                  <a:schemeClr val="tx1"/>
                </a:solidFill>
              </a:rPr>
              <a:t>”</a:t>
            </a:r>
            <a:endParaRPr kumimoji="0" lang="en-US" sz="3400" b="0" i="0" u="none" strike="noStrike" cap="none" spc="0" normalizeH="0" baseline="0" dirty="0">
              <a:ln>
                <a:noFill/>
              </a:ln>
              <a:solidFill>
                <a:schemeClr val="tx1"/>
              </a:solidFill>
              <a:effectLst/>
              <a:uFillTx/>
              <a:latin typeface="+mn-lt"/>
              <a:ea typeface="+mn-ea"/>
              <a:cs typeface="+mn-cs"/>
              <a:sym typeface="Helvetica Light"/>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a14="http://schemas.microsoft.com/office/drawing/2010/main" xmlns:m="http://schemas.openxmlformats.org/officeDocument/2006/math"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20" name="Then Comes the End"/>
          <p:cNvSpPr txBox="1">
            <a:spLocks noGrp="1"/>
          </p:cNvSpPr>
          <p:nvPr>
            <p:ph type="ctrTitle"/>
          </p:nvPr>
        </p:nvSpPr>
        <p:spPr>
          <a:xfrm>
            <a:off x="948266" y="1914688"/>
            <a:ext cx="11108268" cy="5924224"/>
          </a:xfrm>
          <a:prstGeom prst="rect">
            <a:avLst/>
          </a:prstGeom>
          <a:effectLst>
            <a:outerShdw blurRad="25400" dist="12700" dir="5400000" rotWithShape="0">
              <a:srgbClr val="000000">
                <a:alpha val="50000"/>
              </a:srgbClr>
            </a:outerShdw>
          </a:effectLst>
        </p:spPr>
        <p:txBody>
          <a:bodyPr anchor="ctr"/>
          <a:lstStyle>
            <a:lvl1pPr>
              <a:defRPr sz="11500">
                <a:latin typeface="Garibaldi"/>
                <a:ea typeface="Garibaldi"/>
                <a:cs typeface="Garibaldi"/>
                <a:sym typeface="Garibaldi"/>
              </a:defRPr>
            </a:lvl1pPr>
          </a:lstStyle>
          <a:p>
            <a:r>
              <a:t>Then Comes the End</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a14="http://schemas.microsoft.com/office/drawing/2010/main" xmlns:m="http://schemas.openxmlformats.org/officeDocument/2006/math"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22" name="The Second Coming of Christ"/>
          <p:cNvSpPr txBox="1">
            <a:spLocks noGrp="1"/>
          </p:cNvSpPr>
          <p:nvPr>
            <p:ph type="title"/>
          </p:nvPr>
        </p:nvSpPr>
        <p:spPr>
          <a:xfrm>
            <a:off x="900853" y="279399"/>
            <a:ext cx="11203094" cy="1219202"/>
          </a:xfrm>
          <a:prstGeom prst="rect">
            <a:avLst/>
          </a:prstGeom>
          <a:effectLst>
            <a:outerShdw blurRad="25400" dist="12700" dir="5400000" rotWithShape="0">
              <a:srgbClr val="000000">
                <a:alpha val="50000"/>
              </a:srgbClr>
            </a:outerShdw>
          </a:effectLst>
        </p:spPr>
        <p:txBody>
          <a:bodyPr/>
          <a:lstStyle>
            <a:lvl1pPr defTabSz="375694">
              <a:defRPr sz="5887">
                <a:latin typeface="League Spartan"/>
                <a:ea typeface="League Spartan"/>
                <a:cs typeface="League Spartan"/>
                <a:sym typeface="League Spartan"/>
              </a:defRPr>
            </a:lvl1pPr>
          </a:lstStyle>
          <a:p>
            <a:r>
              <a:t>The Second Coming of Christ</a:t>
            </a:r>
          </a:p>
        </p:txBody>
      </p:sp>
      <p:sp>
        <p:nvSpPr>
          <p:cNvPr id="123" name="It is certain…"/>
          <p:cNvSpPr txBox="1">
            <a:spLocks noGrp="1"/>
          </p:cNvSpPr>
          <p:nvPr>
            <p:ph type="body" idx="1"/>
          </p:nvPr>
        </p:nvSpPr>
        <p:spPr>
          <a:xfrm>
            <a:off x="433026" y="1498599"/>
            <a:ext cx="12138748" cy="7500200"/>
          </a:xfrm>
          <a:prstGeom prst="rect">
            <a:avLst/>
          </a:prstGeom>
        </p:spPr>
        <p:txBody>
          <a:bodyPr anchor="t"/>
          <a:lstStyle/>
          <a:p>
            <a:pPr>
              <a:defRPr>
                <a:latin typeface="Avenir Next Medium"/>
                <a:ea typeface="Avenir Next Medium"/>
                <a:cs typeface="Avenir Next Medium"/>
                <a:sym typeface="Avenir Next Medium"/>
              </a:defRPr>
            </a:pPr>
            <a:r>
              <a:t>It is certain</a:t>
            </a:r>
          </a:p>
          <a:p>
            <a:pPr marL="0" indent="0">
              <a:buSzTx/>
              <a:buNone/>
              <a:defRPr>
                <a:latin typeface="Avenir Next Medium"/>
                <a:ea typeface="Avenir Next Medium"/>
                <a:cs typeface="Avenir Next Medium"/>
                <a:sym typeface="Avenir Next Medium"/>
              </a:defRPr>
            </a:pPr>
            <a:r>
              <a:t>	1. Angels spoke of it. (Acts 1:9-11)</a:t>
            </a:r>
          </a:p>
          <a:p>
            <a:pPr marL="0" indent="0">
              <a:buSzTx/>
              <a:buNone/>
              <a:defRPr>
                <a:latin typeface="Avenir Next Medium"/>
                <a:ea typeface="Avenir Next Medium"/>
                <a:cs typeface="Avenir Next Medium"/>
                <a:sym typeface="Avenir Next Medium"/>
              </a:defRPr>
            </a:pPr>
            <a:r>
              <a:t>	2. The Apostles taught it. (Acts 3:19-21; 1 Cor. 15:22-23; Heb. 9:27-28) </a:t>
            </a: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23">
                                            <p:bg/>
                                          </p:spTgt>
                                        </p:tgtEl>
                                        <p:attrNameLst>
                                          <p:attrName>style.visibility</p:attrName>
                                        </p:attrNameLst>
                                      </p:cBhvr>
                                      <p:to>
                                        <p:strVal val="visible"/>
                                      </p:to>
                                    </p:set>
                                    <p:animEffect transition="in" filter="dissolve">
                                      <p:cBhvr>
                                        <p:cTn id="7" dur="1000"/>
                                        <p:tgtEl>
                                          <p:spTgt spid="123">
                                            <p:bg/>
                                          </p:spTgt>
                                        </p:tgtEl>
                                      </p:cBhvr>
                                    </p:animEffect>
                                  </p:childTnLst>
                                </p:cTn>
                              </p:par>
                              <p:par>
                                <p:cTn id="8" presetID="9" presetClass="entr" presetSubtype="0" fill="hold" grpId="1" nodeType="withEffect">
                                  <p:stCondLst>
                                    <p:cond delay="0"/>
                                  </p:stCondLst>
                                  <p:iterate>
                                    <p:tmAbs val="0"/>
                                  </p:iterate>
                                  <p:childTnLst>
                                    <p:set>
                                      <p:cBhvr>
                                        <p:cTn id="9" fill="hold"/>
                                        <p:tgtEl>
                                          <p:spTgt spid="123">
                                            <p:txEl>
                                              <p:pRg st="0" end="0"/>
                                            </p:txEl>
                                          </p:spTgt>
                                        </p:tgtEl>
                                        <p:attrNameLst>
                                          <p:attrName>style.visibility</p:attrName>
                                        </p:attrNameLst>
                                      </p:cBhvr>
                                      <p:to>
                                        <p:strVal val="visible"/>
                                      </p:to>
                                    </p:set>
                                    <p:animEffect transition="in" filter="dissolve">
                                      <p:cBhvr>
                                        <p:cTn id="10" dur="1000"/>
                                        <p:tgtEl>
                                          <p:spTgt spid="12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123">
                                            <p:txEl>
                                              <p:pRg st="1" end="1"/>
                                            </p:txEl>
                                          </p:spTgt>
                                        </p:tgtEl>
                                        <p:attrNameLst>
                                          <p:attrName>style.visibility</p:attrName>
                                        </p:attrNameLst>
                                      </p:cBhvr>
                                      <p:to>
                                        <p:strVal val="visible"/>
                                      </p:to>
                                    </p:set>
                                    <p:animEffect transition="in" filter="dissolve">
                                      <p:cBhvr>
                                        <p:cTn id="15" dur="1000"/>
                                        <p:tgtEl>
                                          <p:spTgt spid="12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fill="hold" grpId="1" nodeType="clickEffect">
                                  <p:stCondLst>
                                    <p:cond delay="0"/>
                                  </p:stCondLst>
                                  <p:iterate>
                                    <p:tmAbs val="0"/>
                                  </p:iterate>
                                  <p:childTnLst>
                                    <p:set>
                                      <p:cBhvr>
                                        <p:cTn id="19" fill="hold"/>
                                        <p:tgtEl>
                                          <p:spTgt spid="123">
                                            <p:txEl>
                                              <p:pRg st="2" end="2"/>
                                            </p:txEl>
                                          </p:spTgt>
                                        </p:tgtEl>
                                        <p:attrNameLst>
                                          <p:attrName>style.visibility</p:attrName>
                                        </p:attrNameLst>
                                      </p:cBhvr>
                                      <p:to>
                                        <p:strVal val="visible"/>
                                      </p:to>
                                    </p:set>
                                    <p:animEffect transition="in" filter="dissolve">
                                      <p:cBhvr>
                                        <p:cTn id="20" dur="1000"/>
                                        <p:tgtEl>
                                          <p:spTgt spid="1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1" build="p" bldLvl="5"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25" name="The Second Coming of Christ"/>
          <p:cNvSpPr txBox="1">
            <a:spLocks noGrp="1"/>
          </p:cNvSpPr>
          <p:nvPr>
            <p:ph type="title"/>
          </p:nvPr>
        </p:nvSpPr>
        <p:spPr>
          <a:xfrm>
            <a:off x="900853" y="279399"/>
            <a:ext cx="11203094" cy="1219202"/>
          </a:xfrm>
          <a:prstGeom prst="rect">
            <a:avLst/>
          </a:prstGeom>
          <a:effectLst>
            <a:outerShdw blurRad="25400" dist="12700" dir="5400000" rotWithShape="0">
              <a:srgbClr val="000000">
                <a:alpha val="50000"/>
              </a:srgbClr>
            </a:outerShdw>
          </a:effectLst>
        </p:spPr>
        <p:txBody>
          <a:bodyPr/>
          <a:lstStyle>
            <a:lvl1pPr defTabSz="375694">
              <a:defRPr sz="5887">
                <a:latin typeface="League Spartan"/>
                <a:ea typeface="League Spartan"/>
                <a:cs typeface="League Spartan"/>
                <a:sym typeface="League Spartan"/>
              </a:defRPr>
            </a:lvl1pPr>
          </a:lstStyle>
          <a:p>
            <a:r>
              <a:t>The Second Coming of Christ</a:t>
            </a:r>
          </a:p>
        </p:txBody>
      </p:sp>
      <p:sp>
        <p:nvSpPr>
          <p:cNvPr id="126" name="It is certain…"/>
          <p:cNvSpPr txBox="1">
            <a:spLocks noGrp="1"/>
          </p:cNvSpPr>
          <p:nvPr>
            <p:ph type="body" idx="1"/>
          </p:nvPr>
        </p:nvSpPr>
        <p:spPr>
          <a:xfrm>
            <a:off x="491916" y="1498599"/>
            <a:ext cx="12020968" cy="7722801"/>
          </a:xfrm>
          <a:prstGeom prst="rect">
            <a:avLst/>
          </a:prstGeom>
        </p:spPr>
        <p:txBody>
          <a:bodyPr anchor="t"/>
          <a:lstStyle/>
          <a:p>
            <a:pPr>
              <a:defRPr>
                <a:latin typeface="Avenir Next Medium"/>
                <a:ea typeface="Avenir Next Medium"/>
                <a:cs typeface="Avenir Next Medium"/>
                <a:sym typeface="Avenir Next Medium"/>
              </a:defRPr>
            </a:pPr>
            <a:r>
              <a:t>It is certain</a:t>
            </a:r>
          </a:p>
          <a:p>
            <a:pPr>
              <a:defRPr>
                <a:latin typeface="Avenir Next Medium"/>
                <a:ea typeface="Avenir Next Medium"/>
                <a:cs typeface="Avenir Next Medium"/>
                <a:sym typeface="Avenir Next Medium"/>
              </a:defRPr>
            </a:pPr>
            <a:r>
              <a:t>His coming will be…</a:t>
            </a:r>
          </a:p>
          <a:p>
            <a:pPr marL="0" indent="0">
              <a:buSzTx/>
              <a:buNone/>
              <a:defRPr>
                <a:latin typeface="Avenir Next Medium"/>
                <a:ea typeface="Avenir Next Medium"/>
                <a:cs typeface="Avenir Next Medium"/>
                <a:sym typeface="Avenir Next Medium"/>
              </a:defRPr>
            </a:pPr>
            <a:r>
              <a:t>	1. In person, in the clouds (Acts 1:11; 1 Thess. 4:15-17)</a:t>
            </a:r>
          </a:p>
          <a:p>
            <a:pPr marL="0" indent="0">
              <a:buSzTx/>
              <a:buNone/>
              <a:defRPr>
                <a:latin typeface="Avenir Next Medium"/>
                <a:ea typeface="Avenir Next Medium"/>
                <a:cs typeface="Avenir Next Medium"/>
                <a:sym typeface="Avenir Next Medium"/>
              </a:defRPr>
            </a:pPr>
            <a:r>
              <a:t>	2. Without warning (1 Thess. 5:2-3; 2 Pet. 3:10)</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26">
                                            <p:txEl>
                                              <p:pRg st="2" end="2"/>
                                            </p:txEl>
                                          </p:spTgt>
                                        </p:tgtEl>
                                        <p:attrNameLst>
                                          <p:attrName>style.visibility</p:attrName>
                                        </p:attrNameLst>
                                      </p:cBhvr>
                                      <p:to>
                                        <p:strVal val="visible"/>
                                      </p:to>
                                    </p:set>
                                    <p:animEffect transition="in" filter="dissolve">
                                      <p:cBhvr>
                                        <p:cTn id="7" dur="1000"/>
                                        <p:tgtEl>
                                          <p:spTgt spid="12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1" nodeType="clickEffect">
                                  <p:stCondLst>
                                    <p:cond delay="0"/>
                                  </p:stCondLst>
                                  <p:iterate>
                                    <p:tmAbs val="0"/>
                                  </p:iterate>
                                  <p:childTnLst>
                                    <p:set>
                                      <p:cBhvr>
                                        <p:cTn id="11" fill="hold"/>
                                        <p:tgtEl>
                                          <p:spTgt spid="126">
                                            <p:txEl>
                                              <p:pRg st="3" end="3"/>
                                            </p:txEl>
                                          </p:spTgt>
                                        </p:tgtEl>
                                        <p:attrNameLst>
                                          <p:attrName>style.visibility</p:attrName>
                                        </p:attrNameLst>
                                      </p:cBhvr>
                                      <p:to>
                                        <p:strVal val="visible"/>
                                      </p:to>
                                    </p:set>
                                    <p:animEffect transition="in" filter="dissolve">
                                      <p:cBhvr>
                                        <p:cTn id="12" dur="1000"/>
                                        <p:tgtEl>
                                          <p:spTgt spid="12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1" build="p" bldLvl="5"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28" name="The Second Coming of Christ"/>
          <p:cNvSpPr txBox="1">
            <a:spLocks noGrp="1"/>
          </p:cNvSpPr>
          <p:nvPr>
            <p:ph type="title"/>
          </p:nvPr>
        </p:nvSpPr>
        <p:spPr>
          <a:xfrm>
            <a:off x="900853" y="279399"/>
            <a:ext cx="11203094" cy="1219202"/>
          </a:xfrm>
          <a:prstGeom prst="rect">
            <a:avLst/>
          </a:prstGeom>
          <a:effectLst>
            <a:outerShdw blurRad="25400" dist="12700" dir="5400000" rotWithShape="0">
              <a:srgbClr val="000000">
                <a:alpha val="50000"/>
              </a:srgbClr>
            </a:outerShdw>
          </a:effectLst>
        </p:spPr>
        <p:txBody>
          <a:bodyPr/>
          <a:lstStyle>
            <a:lvl1pPr defTabSz="375694">
              <a:defRPr sz="5887">
                <a:latin typeface="League Spartan"/>
                <a:ea typeface="League Spartan"/>
                <a:cs typeface="League Spartan"/>
                <a:sym typeface="League Spartan"/>
              </a:defRPr>
            </a:lvl1pPr>
          </a:lstStyle>
          <a:p>
            <a:r>
              <a:t>The Second Coming of Christ</a:t>
            </a:r>
          </a:p>
        </p:txBody>
      </p:sp>
      <p:sp>
        <p:nvSpPr>
          <p:cNvPr id="129" name="Why he is coming…"/>
          <p:cNvSpPr txBox="1">
            <a:spLocks noGrp="1"/>
          </p:cNvSpPr>
          <p:nvPr>
            <p:ph type="body" idx="1"/>
          </p:nvPr>
        </p:nvSpPr>
        <p:spPr>
          <a:xfrm>
            <a:off x="470938" y="1498599"/>
            <a:ext cx="12062924" cy="7617375"/>
          </a:xfrm>
          <a:prstGeom prst="rect">
            <a:avLst/>
          </a:prstGeom>
        </p:spPr>
        <p:txBody>
          <a:bodyPr anchor="t"/>
          <a:lstStyle/>
          <a:p>
            <a:pPr>
              <a:defRPr>
                <a:latin typeface="Avenir Next Medium"/>
                <a:ea typeface="Avenir Next Medium"/>
                <a:cs typeface="Avenir Next Medium"/>
                <a:sym typeface="Avenir Next Medium"/>
              </a:defRPr>
            </a:pPr>
            <a:r>
              <a:t>Why he is coming</a:t>
            </a:r>
          </a:p>
          <a:p>
            <a:pPr marL="0" indent="0">
              <a:buSzTx/>
              <a:buNone/>
              <a:defRPr>
                <a:latin typeface="Avenir Next Medium"/>
                <a:ea typeface="Avenir Next Medium"/>
                <a:cs typeface="Avenir Next Medium"/>
                <a:sym typeface="Avenir Next Medium"/>
              </a:defRPr>
            </a:pPr>
            <a:r>
              <a:t>	1. To raise the dead (John 5:28-29)</a:t>
            </a:r>
          </a:p>
          <a:p>
            <a:pPr marL="0" indent="0">
              <a:buSzTx/>
              <a:buNone/>
              <a:defRPr>
                <a:latin typeface="Avenir Next Medium"/>
                <a:ea typeface="Avenir Next Medium"/>
                <a:cs typeface="Avenir Next Medium"/>
                <a:sym typeface="Avenir Next Medium"/>
              </a:defRPr>
            </a:pPr>
            <a:r>
              <a:t>	2. To deliver the kingdom to God</a:t>
            </a:r>
          </a:p>
          <a:p>
            <a:pPr marL="0" indent="0">
              <a:buSzTx/>
              <a:buNone/>
              <a:defRPr>
                <a:latin typeface="Avenir Next Medium"/>
                <a:ea typeface="Avenir Next Medium"/>
                <a:cs typeface="Avenir Next Medium"/>
                <a:sym typeface="Avenir Next Medium"/>
              </a:defRPr>
            </a:pPr>
            <a:r>
              <a:t>	3. To judge the world (2 Pet. 3:7; Jn 12:48; Rev. 22:12)</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29">
                                            <p:bg/>
                                          </p:spTgt>
                                        </p:tgtEl>
                                        <p:attrNameLst>
                                          <p:attrName>style.visibility</p:attrName>
                                        </p:attrNameLst>
                                      </p:cBhvr>
                                      <p:to>
                                        <p:strVal val="visible"/>
                                      </p:to>
                                    </p:set>
                                    <p:animEffect transition="in" filter="dissolve">
                                      <p:cBhvr>
                                        <p:cTn id="7" dur="1000"/>
                                        <p:tgtEl>
                                          <p:spTgt spid="129">
                                            <p:bg/>
                                          </p:spTgt>
                                        </p:tgtEl>
                                      </p:cBhvr>
                                    </p:animEffect>
                                  </p:childTnLst>
                                </p:cTn>
                              </p:par>
                              <p:par>
                                <p:cTn id="8" presetID="9" presetClass="entr" presetSubtype="0" fill="hold" grpId="1" nodeType="withEffect">
                                  <p:stCondLst>
                                    <p:cond delay="0"/>
                                  </p:stCondLst>
                                  <p:iterate>
                                    <p:tmAbs val="0"/>
                                  </p:iterate>
                                  <p:childTnLst>
                                    <p:set>
                                      <p:cBhvr>
                                        <p:cTn id="9" fill="hold"/>
                                        <p:tgtEl>
                                          <p:spTgt spid="129">
                                            <p:txEl>
                                              <p:pRg st="0" end="0"/>
                                            </p:txEl>
                                          </p:spTgt>
                                        </p:tgtEl>
                                        <p:attrNameLst>
                                          <p:attrName>style.visibility</p:attrName>
                                        </p:attrNameLst>
                                      </p:cBhvr>
                                      <p:to>
                                        <p:strVal val="visible"/>
                                      </p:to>
                                    </p:set>
                                    <p:animEffect transition="in" filter="dissolve">
                                      <p:cBhvr>
                                        <p:cTn id="10" dur="1000"/>
                                        <p:tgtEl>
                                          <p:spTgt spid="12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129">
                                            <p:txEl>
                                              <p:pRg st="1" end="1"/>
                                            </p:txEl>
                                          </p:spTgt>
                                        </p:tgtEl>
                                        <p:attrNameLst>
                                          <p:attrName>style.visibility</p:attrName>
                                        </p:attrNameLst>
                                      </p:cBhvr>
                                      <p:to>
                                        <p:strVal val="visible"/>
                                      </p:to>
                                    </p:set>
                                    <p:animEffect transition="in" filter="dissolve">
                                      <p:cBhvr>
                                        <p:cTn id="15" dur="1000"/>
                                        <p:tgtEl>
                                          <p:spTgt spid="12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fill="hold" grpId="1" nodeType="clickEffect">
                                  <p:stCondLst>
                                    <p:cond delay="0"/>
                                  </p:stCondLst>
                                  <p:iterate>
                                    <p:tmAbs val="0"/>
                                  </p:iterate>
                                  <p:childTnLst>
                                    <p:set>
                                      <p:cBhvr>
                                        <p:cTn id="19" fill="hold"/>
                                        <p:tgtEl>
                                          <p:spTgt spid="129">
                                            <p:txEl>
                                              <p:pRg st="2" end="2"/>
                                            </p:txEl>
                                          </p:spTgt>
                                        </p:tgtEl>
                                        <p:attrNameLst>
                                          <p:attrName>style.visibility</p:attrName>
                                        </p:attrNameLst>
                                      </p:cBhvr>
                                      <p:to>
                                        <p:strVal val="visible"/>
                                      </p:to>
                                    </p:set>
                                    <p:animEffect transition="in" filter="dissolve">
                                      <p:cBhvr>
                                        <p:cTn id="20" dur="1000"/>
                                        <p:tgtEl>
                                          <p:spTgt spid="129">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fill="hold" grpId="1" nodeType="clickEffect">
                                  <p:stCondLst>
                                    <p:cond delay="0"/>
                                  </p:stCondLst>
                                  <p:iterate>
                                    <p:tmAbs val="0"/>
                                  </p:iterate>
                                  <p:childTnLst>
                                    <p:set>
                                      <p:cBhvr>
                                        <p:cTn id="24" fill="hold"/>
                                        <p:tgtEl>
                                          <p:spTgt spid="129">
                                            <p:txEl>
                                              <p:pRg st="3" end="3"/>
                                            </p:txEl>
                                          </p:spTgt>
                                        </p:tgtEl>
                                        <p:attrNameLst>
                                          <p:attrName>style.visibility</p:attrName>
                                        </p:attrNameLst>
                                      </p:cBhvr>
                                      <p:to>
                                        <p:strVal val="visible"/>
                                      </p:to>
                                    </p:set>
                                    <p:animEffect transition="in" filter="dissolve">
                                      <p:cBhvr>
                                        <p:cTn id="25" dur="1000"/>
                                        <p:tgtEl>
                                          <p:spTgt spid="12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1" build="p" bldLvl="5"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31" name="The Resurrection"/>
          <p:cNvSpPr txBox="1">
            <a:spLocks noGrp="1"/>
          </p:cNvSpPr>
          <p:nvPr>
            <p:ph type="title"/>
          </p:nvPr>
        </p:nvSpPr>
        <p:spPr>
          <a:xfrm>
            <a:off x="900853" y="279399"/>
            <a:ext cx="11203094" cy="1219202"/>
          </a:xfrm>
          <a:prstGeom prst="rect">
            <a:avLst/>
          </a:prstGeom>
          <a:effectLst>
            <a:outerShdw blurRad="25400" dist="12700" dir="5400000" rotWithShape="0">
              <a:srgbClr val="000000">
                <a:alpha val="50000"/>
              </a:srgbClr>
            </a:outerShdw>
          </a:effectLst>
        </p:spPr>
        <p:txBody>
          <a:bodyPr/>
          <a:lstStyle>
            <a:lvl1pPr defTabSz="387434">
              <a:defRPr sz="6072">
                <a:latin typeface="League Spartan"/>
                <a:ea typeface="League Spartan"/>
                <a:cs typeface="League Spartan"/>
                <a:sym typeface="League Spartan"/>
              </a:defRPr>
            </a:lvl1pPr>
          </a:lstStyle>
          <a:p>
            <a:r>
              <a:t>The Resurrection</a:t>
            </a:r>
          </a:p>
        </p:txBody>
      </p:sp>
      <p:sp>
        <p:nvSpPr>
          <p:cNvPr id="132" name="It is a fact!…"/>
          <p:cNvSpPr txBox="1">
            <a:spLocks noGrp="1"/>
          </p:cNvSpPr>
          <p:nvPr>
            <p:ph type="body" idx="1"/>
          </p:nvPr>
        </p:nvSpPr>
        <p:spPr>
          <a:xfrm>
            <a:off x="556359" y="1498600"/>
            <a:ext cx="11892082" cy="7656519"/>
          </a:xfrm>
          <a:prstGeom prst="rect">
            <a:avLst/>
          </a:prstGeom>
        </p:spPr>
        <p:txBody>
          <a:bodyPr anchor="t"/>
          <a:lstStyle/>
          <a:p>
            <a:pPr>
              <a:defRPr>
                <a:latin typeface="Avenir Next Medium"/>
                <a:ea typeface="Avenir Next Medium"/>
                <a:cs typeface="Avenir Next Medium"/>
                <a:sym typeface="Avenir Next Medium"/>
              </a:defRPr>
            </a:pPr>
            <a:r>
              <a:t>It is a fact!</a:t>
            </a:r>
          </a:p>
          <a:p>
            <a:pPr marL="0" indent="0">
              <a:buSzTx/>
              <a:buNone/>
              <a:defRPr>
                <a:latin typeface="Avenir Next Medium"/>
                <a:ea typeface="Avenir Next Medium"/>
                <a:cs typeface="Avenir Next Medium"/>
                <a:sym typeface="Avenir Next Medium"/>
              </a:defRPr>
            </a:pPr>
            <a:r>
              <a:t>	1. Jesus taught it. (Jn 6:39-40,44,54)</a:t>
            </a:r>
          </a:p>
          <a:p>
            <a:pPr marL="0" indent="0">
              <a:buSzTx/>
              <a:buNone/>
              <a:defRPr>
                <a:latin typeface="Avenir Next Medium"/>
                <a:ea typeface="Avenir Next Medium"/>
                <a:cs typeface="Avenir Next Medium"/>
                <a:sym typeface="Avenir Next Medium"/>
              </a:defRPr>
            </a:pPr>
            <a:r>
              <a:t>	2. The apostles taught it. (Acts 4:1-2; Acts 23:6; cf. 1 Cor. 15; 1 Thess. 4)</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32">
                                            <p:bg/>
                                          </p:spTgt>
                                        </p:tgtEl>
                                        <p:attrNameLst>
                                          <p:attrName>style.visibility</p:attrName>
                                        </p:attrNameLst>
                                      </p:cBhvr>
                                      <p:to>
                                        <p:strVal val="visible"/>
                                      </p:to>
                                    </p:set>
                                    <p:animEffect transition="in" filter="dissolve">
                                      <p:cBhvr>
                                        <p:cTn id="7" dur="1000"/>
                                        <p:tgtEl>
                                          <p:spTgt spid="132">
                                            <p:bg/>
                                          </p:spTgt>
                                        </p:tgtEl>
                                      </p:cBhvr>
                                    </p:animEffect>
                                  </p:childTnLst>
                                </p:cTn>
                              </p:par>
                              <p:par>
                                <p:cTn id="8" presetID="9" presetClass="entr" presetSubtype="0" fill="hold" grpId="1" nodeType="withEffect">
                                  <p:stCondLst>
                                    <p:cond delay="0"/>
                                  </p:stCondLst>
                                  <p:iterate>
                                    <p:tmAbs val="0"/>
                                  </p:iterate>
                                  <p:childTnLst>
                                    <p:set>
                                      <p:cBhvr>
                                        <p:cTn id="9" fill="hold"/>
                                        <p:tgtEl>
                                          <p:spTgt spid="132">
                                            <p:txEl>
                                              <p:pRg st="0" end="0"/>
                                            </p:txEl>
                                          </p:spTgt>
                                        </p:tgtEl>
                                        <p:attrNameLst>
                                          <p:attrName>style.visibility</p:attrName>
                                        </p:attrNameLst>
                                      </p:cBhvr>
                                      <p:to>
                                        <p:strVal val="visible"/>
                                      </p:to>
                                    </p:set>
                                    <p:animEffect transition="in" filter="dissolve">
                                      <p:cBhvr>
                                        <p:cTn id="10" dur="1000"/>
                                        <p:tgtEl>
                                          <p:spTgt spid="13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132">
                                            <p:txEl>
                                              <p:pRg st="1" end="1"/>
                                            </p:txEl>
                                          </p:spTgt>
                                        </p:tgtEl>
                                        <p:attrNameLst>
                                          <p:attrName>style.visibility</p:attrName>
                                        </p:attrNameLst>
                                      </p:cBhvr>
                                      <p:to>
                                        <p:strVal val="visible"/>
                                      </p:to>
                                    </p:set>
                                    <p:animEffect transition="in" filter="dissolve">
                                      <p:cBhvr>
                                        <p:cTn id="15" dur="1000"/>
                                        <p:tgtEl>
                                          <p:spTgt spid="13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fill="hold" grpId="1" nodeType="clickEffect">
                                  <p:stCondLst>
                                    <p:cond delay="0"/>
                                  </p:stCondLst>
                                  <p:iterate>
                                    <p:tmAbs val="0"/>
                                  </p:iterate>
                                  <p:childTnLst>
                                    <p:set>
                                      <p:cBhvr>
                                        <p:cTn id="19" fill="hold"/>
                                        <p:tgtEl>
                                          <p:spTgt spid="132">
                                            <p:txEl>
                                              <p:pRg st="2" end="2"/>
                                            </p:txEl>
                                          </p:spTgt>
                                        </p:tgtEl>
                                        <p:attrNameLst>
                                          <p:attrName>style.visibility</p:attrName>
                                        </p:attrNameLst>
                                      </p:cBhvr>
                                      <p:to>
                                        <p:strVal val="visible"/>
                                      </p:to>
                                    </p:set>
                                    <p:animEffect transition="in" filter="dissolve">
                                      <p:cBhvr>
                                        <p:cTn id="20" dur="1000"/>
                                        <p:tgtEl>
                                          <p:spTgt spid="13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1" build="p" bldLvl="5"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34" name="It is a fact!…"/>
          <p:cNvSpPr txBox="1">
            <a:spLocks noGrp="1"/>
          </p:cNvSpPr>
          <p:nvPr>
            <p:ph type="body" idx="1"/>
          </p:nvPr>
        </p:nvSpPr>
        <p:spPr>
          <a:xfrm>
            <a:off x="564072" y="1498599"/>
            <a:ext cx="12055683" cy="7792055"/>
          </a:xfrm>
          <a:prstGeom prst="rect">
            <a:avLst/>
          </a:prstGeom>
        </p:spPr>
        <p:txBody>
          <a:bodyPr anchor="t"/>
          <a:lstStyle/>
          <a:p>
            <a:pPr>
              <a:defRPr>
                <a:latin typeface="Avenir Next Medium"/>
                <a:ea typeface="Avenir Next Medium"/>
                <a:cs typeface="Avenir Next Medium"/>
                <a:sym typeface="Avenir Next Medium"/>
              </a:defRPr>
            </a:pPr>
            <a:r>
              <a:t>It is a fact!</a:t>
            </a:r>
          </a:p>
          <a:p>
            <a:pPr>
              <a:defRPr>
                <a:latin typeface="Avenir Next Medium"/>
                <a:ea typeface="Avenir Next Medium"/>
                <a:cs typeface="Avenir Next Medium"/>
                <a:sym typeface="Avenir Next Medium"/>
              </a:defRPr>
            </a:pPr>
            <a:r>
              <a:t>It is by God’s power (2 Cor. 4:14)</a:t>
            </a:r>
          </a:p>
          <a:p>
            <a:pPr>
              <a:defRPr>
                <a:latin typeface="Avenir Next Medium"/>
                <a:ea typeface="Avenir Next Medium"/>
                <a:cs typeface="Avenir Next Medium"/>
                <a:sym typeface="Avenir Next Medium"/>
              </a:defRPr>
            </a:pPr>
            <a:r>
              <a:t>All will be raised. (John 5:28-29; Acts 24:15; 1 Cor. 15:21-22)</a:t>
            </a:r>
          </a:p>
          <a:p>
            <a:pPr>
              <a:defRPr>
                <a:latin typeface="Avenir Next Medium"/>
                <a:ea typeface="Avenir Next Medium"/>
                <a:cs typeface="Avenir Next Medium"/>
                <a:sym typeface="Avenir Next Medium"/>
              </a:defRPr>
            </a:pPr>
            <a:r>
              <a:t>It will happen at the last day (1 Cor. 15:22-26,52)</a:t>
            </a:r>
          </a:p>
          <a:p>
            <a:pPr>
              <a:defRPr>
                <a:latin typeface="Avenir Next Medium"/>
                <a:ea typeface="Avenir Next Medium"/>
                <a:cs typeface="Avenir Next Medium"/>
                <a:sym typeface="Avenir Next Medium"/>
              </a:defRPr>
            </a:pPr>
            <a:r>
              <a:t>An immortal body. (1 Cor. 15:42-44a; Phil. 3:20-21)</a:t>
            </a:r>
          </a:p>
        </p:txBody>
      </p:sp>
      <p:sp>
        <p:nvSpPr>
          <p:cNvPr id="135" name="The Resurrection"/>
          <p:cNvSpPr txBox="1">
            <a:spLocks noGrp="1"/>
          </p:cNvSpPr>
          <p:nvPr>
            <p:ph type="title"/>
          </p:nvPr>
        </p:nvSpPr>
        <p:spPr>
          <a:xfrm>
            <a:off x="900853" y="279399"/>
            <a:ext cx="11203094" cy="1219202"/>
          </a:xfrm>
          <a:prstGeom prst="rect">
            <a:avLst/>
          </a:prstGeom>
          <a:effectLst>
            <a:outerShdw blurRad="25400" dist="12700" dir="5400000" rotWithShape="0">
              <a:srgbClr val="000000">
                <a:alpha val="50000"/>
              </a:srgbClr>
            </a:outerShdw>
          </a:effectLst>
        </p:spPr>
        <p:txBody>
          <a:bodyPr/>
          <a:lstStyle>
            <a:lvl1pPr defTabSz="387434">
              <a:defRPr sz="6072">
                <a:latin typeface="League Spartan"/>
                <a:ea typeface="League Spartan"/>
                <a:cs typeface="League Spartan"/>
                <a:sym typeface="League Spartan"/>
              </a:defRPr>
            </a:lvl1pPr>
          </a:lstStyle>
          <a:p>
            <a:r>
              <a:t>The Resurrection</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34">
                                            <p:txEl>
                                              <p:pRg st="2" end="2"/>
                                            </p:txEl>
                                          </p:spTgt>
                                        </p:tgtEl>
                                        <p:attrNameLst>
                                          <p:attrName>style.visibility</p:attrName>
                                        </p:attrNameLst>
                                      </p:cBhvr>
                                      <p:to>
                                        <p:strVal val="visible"/>
                                      </p:to>
                                    </p:set>
                                    <p:animEffect transition="in" filter="dissolve">
                                      <p:cBhvr>
                                        <p:cTn id="7" dur="1000"/>
                                        <p:tgtEl>
                                          <p:spTgt spid="13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1" nodeType="clickEffect">
                                  <p:stCondLst>
                                    <p:cond delay="0"/>
                                  </p:stCondLst>
                                  <p:iterate>
                                    <p:tmAbs val="0"/>
                                  </p:iterate>
                                  <p:childTnLst>
                                    <p:set>
                                      <p:cBhvr>
                                        <p:cTn id="11" fill="hold"/>
                                        <p:tgtEl>
                                          <p:spTgt spid="134">
                                            <p:txEl>
                                              <p:pRg st="3" end="3"/>
                                            </p:txEl>
                                          </p:spTgt>
                                        </p:tgtEl>
                                        <p:attrNameLst>
                                          <p:attrName>style.visibility</p:attrName>
                                        </p:attrNameLst>
                                      </p:cBhvr>
                                      <p:to>
                                        <p:strVal val="visible"/>
                                      </p:to>
                                    </p:set>
                                    <p:animEffect transition="in" filter="dissolve">
                                      <p:cBhvr>
                                        <p:cTn id="12" dur="1000"/>
                                        <p:tgtEl>
                                          <p:spTgt spid="13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fill="hold" grpId="1" nodeType="clickEffect">
                                  <p:stCondLst>
                                    <p:cond delay="0"/>
                                  </p:stCondLst>
                                  <p:iterate>
                                    <p:tmAbs val="0"/>
                                  </p:iterate>
                                  <p:childTnLst>
                                    <p:set>
                                      <p:cBhvr>
                                        <p:cTn id="16" fill="hold"/>
                                        <p:tgtEl>
                                          <p:spTgt spid="134">
                                            <p:txEl>
                                              <p:pRg st="4" end="4"/>
                                            </p:txEl>
                                          </p:spTgt>
                                        </p:tgtEl>
                                        <p:attrNameLst>
                                          <p:attrName>style.visibility</p:attrName>
                                        </p:attrNameLst>
                                      </p:cBhvr>
                                      <p:to>
                                        <p:strVal val="visible"/>
                                      </p:to>
                                    </p:set>
                                    <p:animEffect transition="in" filter="dissolve">
                                      <p:cBhvr>
                                        <p:cTn id="17" dur="1000"/>
                                        <p:tgtEl>
                                          <p:spTgt spid="13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1" build="p" bldLvl="5"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37" name="Eternal Destiny"/>
          <p:cNvSpPr txBox="1">
            <a:spLocks noGrp="1"/>
          </p:cNvSpPr>
          <p:nvPr>
            <p:ph type="title"/>
          </p:nvPr>
        </p:nvSpPr>
        <p:spPr>
          <a:xfrm>
            <a:off x="900853" y="279399"/>
            <a:ext cx="11203094" cy="1219202"/>
          </a:xfrm>
          <a:prstGeom prst="rect">
            <a:avLst/>
          </a:prstGeom>
          <a:effectLst>
            <a:outerShdw blurRad="25400" dist="12700" dir="5400000" rotWithShape="0">
              <a:srgbClr val="000000">
                <a:alpha val="50000"/>
              </a:srgbClr>
            </a:outerShdw>
          </a:effectLst>
        </p:spPr>
        <p:txBody>
          <a:bodyPr/>
          <a:lstStyle>
            <a:lvl1pPr defTabSz="387434">
              <a:defRPr sz="6072">
                <a:latin typeface="League Spartan"/>
                <a:ea typeface="League Spartan"/>
                <a:cs typeface="League Spartan"/>
                <a:sym typeface="League Spartan"/>
              </a:defRPr>
            </a:lvl1pPr>
          </a:lstStyle>
          <a:p>
            <a:r>
              <a:t>Eternal Destiny</a:t>
            </a:r>
          </a:p>
        </p:txBody>
      </p:sp>
      <p:sp>
        <p:nvSpPr>
          <p:cNvPr id="138" name="Eternal punishment for the wicked…"/>
          <p:cNvSpPr txBox="1">
            <a:spLocks noGrp="1"/>
          </p:cNvSpPr>
          <p:nvPr>
            <p:ph type="body" idx="1"/>
          </p:nvPr>
        </p:nvSpPr>
        <p:spPr>
          <a:xfrm>
            <a:off x="504188" y="1498599"/>
            <a:ext cx="11996424" cy="7776151"/>
          </a:xfrm>
          <a:prstGeom prst="rect">
            <a:avLst/>
          </a:prstGeom>
        </p:spPr>
        <p:txBody>
          <a:bodyPr anchor="t"/>
          <a:lstStyle/>
          <a:p>
            <a:pPr>
              <a:defRPr>
                <a:latin typeface="Avenir Next Medium"/>
                <a:ea typeface="Avenir Next Medium"/>
                <a:cs typeface="Avenir Next Medium"/>
                <a:sym typeface="Avenir Next Medium"/>
              </a:defRPr>
            </a:pPr>
            <a:r>
              <a:t>Eternal punishment for the wicked</a:t>
            </a:r>
          </a:p>
          <a:p>
            <a:pPr marL="0" indent="0">
              <a:buSzTx/>
              <a:buNone/>
              <a:defRPr>
                <a:latin typeface="Avenir Next Medium"/>
                <a:ea typeface="Avenir Next Medium"/>
                <a:cs typeface="Avenir Next Medium"/>
                <a:sym typeface="Avenir Next Medium"/>
              </a:defRPr>
            </a:pPr>
            <a:r>
              <a:t>	1. Separated from God (Mt. 7:21-23; Rev. 21:27)</a:t>
            </a:r>
          </a:p>
          <a:p>
            <a:pPr marL="0" indent="0">
              <a:buSzTx/>
              <a:buNone/>
              <a:defRPr>
                <a:latin typeface="Avenir Next Medium"/>
                <a:ea typeface="Avenir Next Medium"/>
                <a:cs typeface="Avenir Next Medium"/>
                <a:sym typeface="Avenir Next Medium"/>
              </a:defRPr>
            </a:pPr>
            <a:r>
              <a:t>	2. Second Death (Rom. 6:23; Rev. 2:11)</a:t>
            </a:r>
          </a:p>
          <a:p>
            <a:pPr marL="0" indent="0">
              <a:buSzTx/>
              <a:buNone/>
              <a:defRPr>
                <a:latin typeface="Avenir Next Medium"/>
                <a:ea typeface="Avenir Next Medium"/>
                <a:cs typeface="Avenir Next Medium"/>
                <a:sym typeface="Avenir Next Medium"/>
              </a:defRPr>
            </a:pPr>
            <a:r>
              <a:t>	3. Destruction (2 Thess. 1:9)</a:t>
            </a:r>
          </a:p>
          <a:p>
            <a:pPr marL="0" indent="0">
              <a:buSzTx/>
              <a:buNone/>
              <a:defRPr>
                <a:latin typeface="Avenir Next Medium"/>
                <a:ea typeface="Avenir Next Medium"/>
                <a:cs typeface="Avenir Next Medium"/>
                <a:sym typeface="Avenir Next Medium"/>
              </a:defRPr>
            </a:pPr>
            <a:r>
              <a:t>	4. Outer darkness (Mt. 25:30)</a:t>
            </a:r>
          </a:p>
          <a:p>
            <a:pPr marL="0" indent="0">
              <a:buSzTx/>
              <a:buNone/>
              <a:defRPr>
                <a:latin typeface="Avenir Next Medium"/>
                <a:ea typeface="Avenir Next Medium"/>
                <a:cs typeface="Avenir Next Medium"/>
                <a:sym typeface="Avenir Next Medium"/>
              </a:defRPr>
            </a:pPr>
            <a:r>
              <a:t>	5. The lake of fire (Mk. 9:44,46,48)</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38">
                                            <p:bg/>
                                          </p:spTgt>
                                        </p:tgtEl>
                                        <p:attrNameLst>
                                          <p:attrName>style.visibility</p:attrName>
                                        </p:attrNameLst>
                                      </p:cBhvr>
                                      <p:to>
                                        <p:strVal val="visible"/>
                                      </p:to>
                                    </p:set>
                                    <p:animEffect transition="in" filter="dissolve">
                                      <p:cBhvr>
                                        <p:cTn id="7" dur="1000"/>
                                        <p:tgtEl>
                                          <p:spTgt spid="138">
                                            <p:bg/>
                                          </p:spTgt>
                                        </p:tgtEl>
                                      </p:cBhvr>
                                    </p:animEffect>
                                  </p:childTnLst>
                                </p:cTn>
                              </p:par>
                              <p:par>
                                <p:cTn id="8" presetID="9" presetClass="entr" presetSubtype="0" fill="hold" grpId="1" nodeType="withEffect">
                                  <p:stCondLst>
                                    <p:cond delay="0"/>
                                  </p:stCondLst>
                                  <p:iterate>
                                    <p:tmAbs val="0"/>
                                  </p:iterate>
                                  <p:childTnLst>
                                    <p:set>
                                      <p:cBhvr>
                                        <p:cTn id="9" fill="hold"/>
                                        <p:tgtEl>
                                          <p:spTgt spid="138">
                                            <p:txEl>
                                              <p:pRg st="0" end="0"/>
                                            </p:txEl>
                                          </p:spTgt>
                                        </p:tgtEl>
                                        <p:attrNameLst>
                                          <p:attrName>style.visibility</p:attrName>
                                        </p:attrNameLst>
                                      </p:cBhvr>
                                      <p:to>
                                        <p:strVal val="visible"/>
                                      </p:to>
                                    </p:set>
                                    <p:animEffect transition="in" filter="dissolve">
                                      <p:cBhvr>
                                        <p:cTn id="10" dur="1000"/>
                                        <p:tgtEl>
                                          <p:spTgt spid="13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138">
                                            <p:txEl>
                                              <p:pRg st="1" end="1"/>
                                            </p:txEl>
                                          </p:spTgt>
                                        </p:tgtEl>
                                        <p:attrNameLst>
                                          <p:attrName>style.visibility</p:attrName>
                                        </p:attrNameLst>
                                      </p:cBhvr>
                                      <p:to>
                                        <p:strVal val="visible"/>
                                      </p:to>
                                    </p:set>
                                    <p:animEffect transition="in" filter="dissolve">
                                      <p:cBhvr>
                                        <p:cTn id="15" dur="1000"/>
                                        <p:tgtEl>
                                          <p:spTgt spid="138">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fill="hold" grpId="1" nodeType="clickEffect">
                                  <p:stCondLst>
                                    <p:cond delay="0"/>
                                  </p:stCondLst>
                                  <p:iterate>
                                    <p:tmAbs val="0"/>
                                  </p:iterate>
                                  <p:childTnLst>
                                    <p:set>
                                      <p:cBhvr>
                                        <p:cTn id="19" fill="hold"/>
                                        <p:tgtEl>
                                          <p:spTgt spid="138">
                                            <p:txEl>
                                              <p:pRg st="2" end="2"/>
                                            </p:txEl>
                                          </p:spTgt>
                                        </p:tgtEl>
                                        <p:attrNameLst>
                                          <p:attrName>style.visibility</p:attrName>
                                        </p:attrNameLst>
                                      </p:cBhvr>
                                      <p:to>
                                        <p:strVal val="visible"/>
                                      </p:to>
                                    </p:set>
                                    <p:animEffect transition="in" filter="dissolve">
                                      <p:cBhvr>
                                        <p:cTn id="20" dur="1000"/>
                                        <p:tgtEl>
                                          <p:spTgt spid="138">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fill="hold" grpId="1" nodeType="clickEffect">
                                  <p:stCondLst>
                                    <p:cond delay="0"/>
                                  </p:stCondLst>
                                  <p:iterate>
                                    <p:tmAbs val="0"/>
                                  </p:iterate>
                                  <p:childTnLst>
                                    <p:set>
                                      <p:cBhvr>
                                        <p:cTn id="24" fill="hold"/>
                                        <p:tgtEl>
                                          <p:spTgt spid="138">
                                            <p:txEl>
                                              <p:pRg st="3" end="3"/>
                                            </p:txEl>
                                          </p:spTgt>
                                        </p:tgtEl>
                                        <p:attrNameLst>
                                          <p:attrName>style.visibility</p:attrName>
                                        </p:attrNameLst>
                                      </p:cBhvr>
                                      <p:to>
                                        <p:strVal val="visible"/>
                                      </p:to>
                                    </p:set>
                                    <p:animEffect transition="in" filter="dissolve">
                                      <p:cBhvr>
                                        <p:cTn id="25" dur="1000"/>
                                        <p:tgtEl>
                                          <p:spTgt spid="138">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fill="hold" grpId="1" nodeType="clickEffect">
                                  <p:stCondLst>
                                    <p:cond delay="0"/>
                                  </p:stCondLst>
                                  <p:iterate>
                                    <p:tmAbs val="0"/>
                                  </p:iterate>
                                  <p:childTnLst>
                                    <p:set>
                                      <p:cBhvr>
                                        <p:cTn id="29" fill="hold"/>
                                        <p:tgtEl>
                                          <p:spTgt spid="138">
                                            <p:txEl>
                                              <p:pRg st="4" end="4"/>
                                            </p:txEl>
                                          </p:spTgt>
                                        </p:tgtEl>
                                        <p:attrNameLst>
                                          <p:attrName>style.visibility</p:attrName>
                                        </p:attrNameLst>
                                      </p:cBhvr>
                                      <p:to>
                                        <p:strVal val="visible"/>
                                      </p:to>
                                    </p:set>
                                    <p:animEffect transition="in" filter="dissolve">
                                      <p:cBhvr>
                                        <p:cTn id="30" dur="1000"/>
                                        <p:tgtEl>
                                          <p:spTgt spid="138">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fill="hold" grpId="1" nodeType="clickEffect">
                                  <p:stCondLst>
                                    <p:cond delay="0"/>
                                  </p:stCondLst>
                                  <p:iterate>
                                    <p:tmAbs val="0"/>
                                  </p:iterate>
                                  <p:childTnLst>
                                    <p:set>
                                      <p:cBhvr>
                                        <p:cTn id="34" fill="hold"/>
                                        <p:tgtEl>
                                          <p:spTgt spid="138">
                                            <p:txEl>
                                              <p:pRg st="5" end="5"/>
                                            </p:txEl>
                                          </p:spTgt>
                                        </p:tgtEl>
                                        <p:attrNameLst>
                                          <p:attrName>style.visibility</p:attrName>
                                        </p:attrNameLst>
                                      </p:cBhvr>
                                      <p:to>
                                        <p:strVal val="visible"/>
                                      </p:to>
                                    </p:set>
                                    <p:animEffect transition="in" filter="dissolve">
                                      <p:cBhvr>
                                        <p:cTn id="35" dur="1000"/>
                                        <p:tgtEl>
                                          <p:spTgt spid="13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1" build="p" bldLvl="5"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40" name="Eternal Destiny"/>
          <p:cNvSpPr txBox="1">
            <a:spLocks noGrp="1"/>
          </p:cNvSpPr>
          <p:nvPr>
            <p:ph type="title"/>
          </p:nvPr>
        </p:nvSpPr>
        <p:spPr>
          <a:xfrm>
            <a:off x="900853" y="279399"/>
            <a:ext cx="11203094" cy="1219202"/>
          </a:xfrm>
          <a:prstGeom prst="rect">
            <a:avLst/>
          </a:prstGeom>
          <a:effectLst>
            <a:outerShdw blurRad="25400" dist="12700" dir="5400000" rotWithShape="0">
              <a:srgbClr val="000000">
                <a:alpha val="50000"/>
              </a:srgbClr>
            </a:outerShdw>
          </a:effectLst>
        </p:spPr>
        <p:txBody>
          <a:bodyPr/>
          <a:lstStyle>
            <a:lvl1pPr defTabSz="387434">
              <a:defRPr sz="6072">
                <a:latin typeface="League Spartan"/>
                <a:ea typeface="League Spartan"/>
                <a:cs typeface="League Spartan"/>
                <a:sym typeface="League Spartan"/>
              </a:defRPr>
            </a:lvl1pPr>
          </a:lstStyle>
          <a:p>
            <a:r>
              <a:t>Eternal Destiny</a:t>
            </a:r>
          </a:p>
        </p:txBody>
      </p:sp>
      <p:sp>
        <p:nvSpPr>
          <p:cNvPr id="141" name="Eternal punishment for the wicked…"/>
          <p:cNvSpPr txBox="1">
            <a:spLocks noGrp="1"/>
          </p:cNvSpPr>
          <p:nvPr>
            <p:ph type="body" idx="1"/>
          </p:nvPr>
        </p:nvSpPr>
        <p:spPr>
          <a:xfrm>
            <a:off x="447492" y="1498599"/>
            <a:ext cx="12109816" cy="7567055"/>
          </a:xfrm>
          <a:prstGeom prst="rect">
            <a:avLst/>
          </a:prstGeom>
        </p:spPr>
        <p:txBody>
          <a:bodyPr anchor="t"/>
          <a:lstStyle/>
          <a:p>
            <a:pPr>
              <a:defRPr>
                <a:latin typeface="Avenir Next Medium"/>
                <a:ea typeface="Avenir Next Medium"/>
                <a:cs typeface="Avenir Next Medium"/>
                <a:sym typeface="Avenir Next Medium"/>
              </a:defRPr>
            </a:pPr>
            <a:r>
              <a:t>Eternal punishment for the wicked</a:t>
            </a:r>
          </a:p>
          <a:p>
            <a:pPr>
              <a:defRPr>
                <a:latin typeface="Avenir Next Medium"/>
                <a:ea typeface="Avenir Next Medium"/>
                <a:cs typeface="Avenir Next Medium"/>
                <a:sym typeface="Avenir Next Medium"/>
              </a:defRPr>
            </a:pPr>
            <a:r>
              <a:t>Hope for the redeemed</a:t>
            </a:r>
          </a:p>
          <a:p>
            <a:pPr marL="0" indent="0">
              <a:buSzTx/>
              <a:buNone/>
              <a:defRPr>
                <a:latin typeface="Avenir Next Medium"/>
                <a:ea typeface="Avenir Next Medium"/>
                <a:cs typeface="Avenir Next Medium"/>
                <a:sym typeface="Avenir Next Medium"/>
              </a:defRPr>
            </a:pPr>
            <a:r>
              <a:t>	1. A heavenly kingdom (2 Tim. 4:18; 2 Pet. 1:10-11)</a:t>
            </a:r>
          </a:p>
          <a:p>
            <a:pPr marL="0" indent="0">
              <a:buSzTx/>
              <a:buNone/>
              <a:defRPr>
                <a:latin typeface="Avenir Next Medium"/>
                <a:ea typeface="Avenir Next Medium"/>
                <a:cs typeface="Avenir Next Medium"/>
                <a:sym typeface="Avenir Next Medium"/>
              </a:defRPr>
            </a:pPr>
            <a:r>
              <a:t>	2. Our hope is in heaven (1 Pet. 1:3-4; cf. Col. 1:5)</a:t>
            </a:r>
          </a:p>
          <a:p>
            <a:pPr marL="0" indent="0">
              <a:buSzTx/>
              <a:buNone/>
              <a:defRPr>
                <a:latin typeface="Avenir Next Medium"/>
                <a:ea typeface="Avenir Next Medium"/>
                <a:cs typeface="Avenir Next Medium"/>
                <a:sym typeface="Avenir Next Medium"/>
              </a:defRPr>
            </a:pPr>
            <a:r>
              <a:t>	3. It is reserved for those who have obeyed God daily. (2 Pet. 3:13-15)</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41">
                                            <p:txEl>
                                              <p:pRg st="2" end="2"/>
                                            </p:txEl>
                                          </p:spTgt>
                                        </p:tgtEl>
                                        <p:attrNameLst>
                                          <p:attrName>style.visibility</p:attrName>
                                        </p:attrNameLst>
                                      </p:cBhvr>
                                      <p:to>
                                        <p:strVal val="visible"/>
                                      </p:to>
                                    </p:set>
                                    <p:animEffect transition="in" filter="dissolve">
                                      <p:cBhvr>
                                        <p:cTn id="7" dur="1000"/>
                                        <p:tgtEl>
                                          <p:spTgt spid="14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1" nodeType="clickEffect">
                                  <p:stCondLst>
                                    <p:cond delay="0"/>
                                  </p:stCondLst>
                                  <p:iterate>
                                    <p:tmAbs val="0"/>
                                  </p:iterate>
                                  <p:childTnLst>
                                    <p:set>
                                      <p:cBhvr>
                                        <p:cTn id="11" fill="hold"/>
                                        <p:tgtEl>
                                          <p:spTgt spid="141">
                                            <p:txEl>
                                              <p:pRg st="3" end="3"/>
                                            </p:txEl>
                                          </p:spTgt>
                                        </p:tgtEl>
                                        <p:attrNameLst>
                                          <p:attrName>style.visibility</p:attrName>
                                        </p:attrNameLst>
                                      </p:cBhvr>
                                      <p:to>
                                        <p:strVal val="visible"/>
                                      </p:to>
                                    </p:set>
                                    <p:animEffect transition="in" filter="dissolve">
                                      <p:cBhvr>
                                        <p:cTn id="12" dur="1000"/>
                                        <p:tgtEl>
                                          <p:spTgt spid="141">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fill="hold" grpId="1" nodeType="clickEffect">
                                  <p:stCondLst>
                                    <p:cond delay="0"/>
                                  </p:stCondLst>
                                  <p:iterate>
                                    <p:tmAbs val="0"/>
                                  </p:iterate>
                                  <p:childTnLst>
                                    <p:set>
                                      <p:cBhvr>
                                        <p:cTn id="16" fill="hold"/>
                                        <p:tgtEl>
                                          <p:spTgt spid="141">
                                            <p:txEl>
                                              <p:pRg st="4" end="4"/>
                                            </p:txEl>
                                          </p:spTgt>
                                        </p:tgtEl>
                                        <p:attrNameLst>
                                          <p:attrName>style.visibility</p:attrName>
                                        </p:attrNameLst>
                                      </p:cBhvr>
                                      <p:to>
                                        <p:strVal val="visible"/>
                                      </p:to>
                                    </p:set>
                                    <p:animEffect transition="in" filter="dissolve">
                                      <p:cBhvr>
                                        <p:cTn id="17" dur="1000"/>
                                        <p:tgtEl>
                                          <p:spTgt spid="14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1" build="p" bldLvl="5" animBg="1" advAuto="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3175" cap="flat">
          <a:noFill/>
          <a:miter lim="400000"/>
        </a:ln>
        <a:effectLst/>
        <a:sp3d/>
      </a:spPr>
      <a:bodyPr rot="0" spcFirstLastPara="1" vertOverflow="overflow" horzOverflow="overflow" vert="horz" wrap="square" lIns="27093" tIns="27093" rIns="27093" bIns="27093" numCol="1" spcCol="38100" rtlCol="0" anchor="ctr">
        <a:spAutoFit/>
      </a:bodyPr>
      <a:lstStyle>
        <a:defPPr marL="0" marR="0" indent="0" algn="ctr" defTabSz="587022"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27093" tIns="27093" rIns="27093" bIns="27093" numCol="1" spcCol="38100" rtlCol="0" anchor="ctr">
        <a:spAutoFit/>
      </a:bodyPr>
      <a:lstStyle>
        <a:defPPr marL="0" marR="0" indent="0" algn="ctr" defTabSz="58702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3175" cap="flat">
          <a:noFill/>
          <a:miter lim="400000"/>
        </a:ln>
        <a:effectLst/>
        <a:sp3d/>
      </a:spPr>
      <a:bodyPr rot="0" spcFirstLastPara="1" vertOverflow="overflow" horzOverflow="overflow" vert="horz" wrap="square" lIns="27093" tIns="27093" rIns="27093" bIns="27093" numCol="1" spcCol="38100" rtlCol="0" anchor="ctr">
        <a:spAutoFit/>
      </a:bodyPr>
      <a:lstStyle>
        <a:defPPr marL="0" marR="0" indent="0" algn="ctr" defTabSz="587022"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27093" tIns="27093" rIns="27093" bIns="27093" numCol="1" spcCol="38100" rtlCol="0" anchor="ctr">
        <a:spAutoFit/>
      </a:bodyPr>
      <a:lstStyle>
        <a:defPPr marL="0" marR="0" indent="0" algn="ctr" defTabSz="58702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73</TotalTime>
  <Words>218</Words>
  <Application>Microsoft Office PowerPoint</Application>
  <PresentationFormat>Custom</PresentationFormat>
  <Paragraphs>39</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Black</vt:lpstr>
      <vt:lpstr>PowerPoint Presentation</vt:lpstr>
      <vt:lpstr>Then Comes the End</vt:lpstr>
      <vt:lpstr>The Second Coming of Christ</vt:lpstr>
      <vt:lpstr>The Second Coming of Christ</vt:lpstr>
      <vt:lpstr>The Second Coming of Christ</vt:lpstr>
      <vt:lpstr>The Resurrection</vt:lpstr>
      <vt:lpstr>The Resurrection</vt:lpstr>
      <vt:lpstr>Eternal Destiny</vt:lpstr>
      <vt:lpstr>Eternal Destiny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Pulpit</cp:lastModifiedBy>
  <cp:revision>3</cp:revision>
  <dcterms:modified xsi:type="dcterms:W3CDTF">2019-09-15T22:05:20Z</dcterms:modified>
</cp:coreProperties>
</file>